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4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91447F-75C6-4B8C-99AE-01A4F993BB20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F397F419-1395-48C3-ADDB-75D6F6D0A539}">
      <dgm:prSet phldrT="[Tekst]" custT="1"/>
      <dgm:spPr/>
      <dgm:t>
        <a:bodyPr/>
        <a:lstStyle/>
        <a:p>
          <a:r>
            <a:rPr lang="hr-HR" sz="2200" dirty="0" smtClean="0"/>
            <a:t>Učenik/građanin</a:t>
          </a:r>
          <a:endParaRPr lang="hr-HR" sz="2200" dirty="0"/>
        </a:p>
      </dgm:t>
    </dgm:pt>
    <dgm:pt modelId="{FB381B3A-21CB-4F5F-A953-E99270108202}" type="parTrans" cxnId="{21451492-E873-4042-BC74-264501FBBDA5}">
      <dgm:prSet/>
      <dgm:spPr/>
      <dgm:t>
        <a:bodyPr/>
        <a:lstStyle/>
        <a:p>
          <a:endParaRPr lang="hr-HR"/>
        </a:p>
      </dgm:t>
    </dgm:pt>
    <dgm:pt modelId="{1373A732-A46E-4671-B7B8-D302B170321D}" type="sibTrans" cxnId="{21451492-E873-4042-BC74-264501FBBDA5}">
      <dgm:prSet/>
      <dgm:spPr/>
      <dgm:t>
        <a:bodyPr/>
        <a:lstStyle/>
        <a:p>
          <a:endParaRPr lang="hr-HR"/>
        </a:p>
      </dgm:t>
    </dgm:pt>
    <dgm:pt modelId="{D323D006-1E6A-419A-BFBF-656D41537A54}">
      <dgm:prSet phldrT="[Tekst]" custT="1"/>
      <dgm:spPr/>
      <dgm:t>
        <a:bodyPr/>
        <a:lstStyle/>
        <a:p>
          <a:r>
            <a:rPr lang="hr-HR" sz="1400" dirty="0" smtClean="0"/>
            <a:t>Dužnost</a:t>
          </a:r>
          <a:endParaRPr lang="hr-HR" sz="1400" dirty="0"/>
        </a:p>
      </dgm:t>
    </dgm:pt>
    <dgm:pt modelId="{ECFEB8B3-2678-4ABF-BDA0-0442F58254CB}" type="parTrans" cxnId="{78C328CF-31FB-495D-9B70-D6CD75458813}">
      <dgm:prSet/>
      <dgm:spPr/>
      <dgm:t>
        <a:bodyPr/>
        <a:lstStyle/>
        <a:p>
          <a:endParaRPr lang="hr-HR"/>
        </a:p>
      </dgm:t>
    </dgm:pt>
    <dgm:pt modelId="{763C7846-6921-466E-B0CE-48ADFAF567E2}" type="sibTrans" cxnId="{78C328CF-31FB-495D-9B70-D6CD75458813}">
      <dgm:prSet/>
      <dgm:spPr/>
      <dgm:t>
        <a:bodyPr/>
        <a:lstStyle/>
        <a:p>
          <a:endParaRPr lang="hr-HR"/>
        </a:p>
      </dgm:t>
    </dgm:pt>
    <dgm:pt modelId="{C27155F7-31C2-49B9-B5D6-B2E5CC343AD3}">
      <dgm:prSet phldrT="[Tekst]" custT="1"/>
      <dgm:spPr/>
      <dgm:t>
        <a:bodyPr/>
        <a:lstStyle/>
        <a:p>
          <a:r>
            <a:rPr lang="hr-HR" sz="1600" dirty="0" smtClean="0"/>
            <a:t>Sloboda</a:t>
          </a:r>
          <a:endParaRPr lang="hr-HR" sz="1600" dirty="0"/>
        </a:p>
      </dgm:t>
    </dgm:pt>
    <dgm:pt modelId="{56DFEEEB-ED20-444B-AC7C-7A1ED766FB55}" type="parTrans" cxnId="{260FEBF0-0448-4964-AAA1-8DF86EAF816E}">
      <dgm:prSet/>
      <dgm:spPr/>
      <dgm:t>
        <a:bodyPr/>
        <a:lstStyle/>
        <a:p>
          <a:endParaRPr lang="hr-HR"/>
        </a:p>
      </dgm:t>
    </dgm:pt>
    <dgm:pt modelId="{5AE236D6-A9D2-448A-8DCE-B4789E759F11}" type="sibTrans" cxnId="{260FEBF0-0448-4964-AAA1-8DF86EAF816E}">
      <dgm:prSet/>
      <dgm:spPr/>
      <dgm:t>
        <a:bodyPr/>
        <a:lstStyle/>
        <a:p>
          <a:endParaRPr lang="hr-HR"/>
        </a:p>
      </dgm:t>
    </dgm:pt>
    <dgm:pt modelId="{9932705F-9440-463E-B76A-F6D9F9F711C9}">
      <dgm:prSet custT="1"/>
      <dgm:spPr/>
      <dgm:t>
        <a:bodyPr/>
        <a:lstStyle/>
        <a:p>
          <a:r>
            <a:rPr lang="hr-HR" sz="1200" dirty="0" smtClean="0"/>
            <a:t>Odgovornost </a:t>
          </a:r>
          <a:endParaRPr lang="hr-HR" sz="1200" dirty="0"/>
        </a:p>
      </dgm:t>
    </dgm:pt>
    <dgm:pt modelId="{97A526F1-9F30-4C39-A118-22BC0D44088B}" type="parTrans" cxnId="{CC7533AE-EC85-42B0-9D52-7017A0EB391D}">
      <dgm:prSet/>
      <dgm:spPr/>
      <dgm:t>
        <a:bodyPr/>
        <a:lstStyle/>
        <a:p>
          <a:endParaRPr lang="hr-HR"/>
        </a:p>
      </dgm:t>
    </dgm:pt>
    <dgm:pt modelId="{19E74CE3-6AE4-469C-9697-34BE683A0490}" type="sibTrans" cxnId="{CC7533AE-EC85-42B0-9D52-7017A0EB391D}">
      <dgm:prSet/>
      <dgm:spPr/>
      <dgm:t>
        <a:bodyPr/>
        <a:lstStyle/>
        <a:p>
          <a:endParaRPr lang="hr-HR"/>
        </a:p>
      </dgm:t>
    </dgm:pt>
    <dgm:pt modelId="{E0C52D0C-56AD-4628-8CC4-A6C9794B01AB}">
      <dgm:prSet custT="1"/>
      <dgm:spPr/>
      <dgm:t>
        <a:bodyPr/>
        <a:lstStyle/>
        <a:p>
          <a:r>
            <a:rPr lang="hr-HR" sz="2400" dirty="0" smtClean="0"/>
            <a:t>Prava</a:t>
          </a:r>
          <a:endParaRPr lang="hr-HR" sz="2400" dirty="0"/>
        </a:p>
      </dgm:t>
    </dgm:pt>
    <dgm:pt modelId="{66A46EB3-A8BB-4CC5-897F-C599BB99ED3E}" type="parTrans" cxnId="{A6083F85-F770-4F66-9D16-CD67F1FC8EB8}">
      <dgm:prSet/>
      <dgm:spPr/>
      <dgm:t>
        <a:bodyPr/>
        <a:lstStyle/>
        <a:p>
          <a:endParaRPr lang="hr-HR"/>
        </a:p>
      </dgm:t>
    </dgm:pt>
    <dgm:pt modelId="{C43F4DB7-BB0C-4662-A63E-11EA74D26CE7}" type="sibTrans" cxnId="{A6083F85-F770-4F66-9D16-CD67F1FC8EB8}">
      <dgm:prSet/>
      <dgm:spPr/>
      <dgm:t>
        <a:bodyPr/>
        <a:lstStyle/>
        <a:p>
          <a:endParaRPr lang="hr-HR"/>
        </a:p>
      </dgm:t>
    </dgm:pt>
    <dgm:pt modelId="{28B72DCD-5D9F-4BDF-BB27-7439151AE3BF}">
      <dgm:prSet custT="1"/>
      <dgm:spPr/>
      <dgm:t>
        <a:bodyPr/>
        <a:lstStyle/>
        <a:p>
          <a:r>
            <a:rPr lang="hr-HR" sz="1800" dirty="0" smtClean="0"/>
            <a:t>Stanovnik demokratske države</a:t>
          </a:r>
          <a:endParaRPr lang="hr-HR" sz="1800" dirty="0"/>
        </a:p>
      </dgm:t>
    </dgm:pt>
    <dgm:pt modelId="{B1DFC06C-AF71-4384-A6AF-D28A94F85845}" type="parTrans" cxnId="{8F7ADA3C-3753-403D-BF65-2AA6069109C7}">
      <dgm:prSet/>
      <dgm:spPr/>
      <dgm:t>
        <a:bodyPr/>
        <a:lstStyle/>
        <a:p>
          <a:endParaRPr lang="hr-HR"/>
        </a:p>
      </dgm:t>
    </dgm:pt>
    <dgm:pt modelId="{E0EB36AB-D7E8-4C4F-8F5D-18C89048E8DD}" type="sibTrans" cxnId="{8F7ADA3C-3753-403D-BF65-2AA6069109C7}">
      <dgm:prSet/>
      <dgm:spPr/>
      <dgm:t>
        <a:bodyPr/>
        <a:lstStyle/>
        <a:p>
          <a:endParaRPr lang="hr-HR"/>
        </a:p>
      </dgm:t>
    </dgm:pt>
    <dgm:pt modelId="{7BC1D31B-6E69-4A49-B0A9-F6FC83422B22}" type="pres">
      <dgm:prSet presAssocID="{6291447F-75C6-4B8C-99AE-01A4F993BB20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hr-HR"/>
        </a:p>
      </dgm:t>
    </dgm:pt>
    <dgm:pt modelId="{598CC140-8C63-40DB-B970-C44355B6C73F}" type="pres">
      <dgm:prSet presAssocID="{F397F419-1395-48C3-ADDB-75D6F6D0A539}" presName="Parent" presStyleLbl="node0" presStyleIdx="0" presStyleCnt="1" custScaleX="119844" custScaleY="110596">
        <dgm:presLayoutVars>
          <dgm:chMax val="5"/>
          <dgm:chPref val="5"/>
        </dgm:presLayoutVars>
      </dgm:prSet>
      <dgm:spPr/>
      <dgm:t>
        <a:bodyPr/>
        <a:lstStyle/>
        <a:p>
          <a:endParaRPr lang="hr-HR"/>
        </a:p>
      </dgm:t>
    </dgm:pt>
    <dgm:pt modelId="{CD819F3D-1EF2-4675-9A71-2607E42F7321}" type="pres">
      <dgm:prSet presAssocID="{F397F419-1395-48C3-ADDB-75D6F6D0A539}" presName="Accent2" presStyleLbl="node1" presStyleIdx="0" presStyleCnt="19"/>
      <dgm:spPr/>
    </dgm:pt>
    <dgm:pt modelId="{30BC7E73-D3C3-48A9-9D57-527EB1D75C28}" type="pres">
      <dgm:prSet presAssocID="{F397F419-1395-48C3-ADDB-75D6F6D0A539}" presName="Accent3" presStyleLbl="node1" presStyleIdx="1" presStyleCnt="19"/>
      <dgm:spPr/>
    </dgm:pt>
    <dgm:pt modelId="{A5EA1616-C19F-4DD3-B4C8-C633A4293F41}" type="pres">
      <dgm:prSet presAssocID="{F397F419-1395-48C3-ADDB-75D6F6D0A539}" presName="Accent4" presStyleLbl="node1" presStyleIdx="2" presStyleCnt="19" custScaleX="297538" custScaleY="282923"/>
      <dgm:spPr/>
    </dgm:pt>
    <dgm:pt modelId="{F6E53021-1477-4C7A-889F-9E01C6874DAB}" type="pres">
      <dgm:prSet presAssocID="{F397F419-1395-48C3-ADDB-75D6F6D0A539}" presName="Accent5" presStyleLbl="node1" presStyleIdx="3" presStyleCnt="19"/>
      <dgm:spPr/>
    </dgm:pt>
    <dgm:pt modelId="{FEF69FB6-0052-4323-9042-804F5C33B20B}" type="pres">
      <dgm:prSet presAssocID="{F397F419-1395-48C3-ADDB-75D6F6D0A539}" presName="Accent6" presStyleLbl="node1" presStyleIdx="4" presStyleCnt="19"/>
      <dgm:spPr/>
    </dgm:pt>
    <dgm:pt modelId="{15818EE7-C2C7-43F6-929F-B4887AF0238B}" type="pres">
      <dgm:prSet presAssocID="{D323D006-1E6A-419A-BFBF-656D41537A54}" presName="Child1" presStyleLbl="node1" presStyleIdx="5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3411D79B-AAF7-4AF7-A61F-66FDF9D7CAC0}" type="pres">
      <dgm:prSet presAssocID="{D323D006-1E6A-419A-BFBF-656D41537A54}" presName="Accent7" presStyleCnt="0"/>
      <dgm:spPr/>
    </dgm:pt>
    <dgm:pt modelId="{0C5A411C-C0E5-4C12-ACB1-64CECC67F566}" type="pres">
      <dgm:prSet presAssocID="{D323D006-1E6A-419A-BFBF-656D41537A54}" presName="AccentHold1" presStyleLbl="node1" presStyleIdx="6" presStyleCnt="19"/>
      <dgm:spPr/>
    </dgm:pt>
    <dgm:pt modelId="{3E18C706-C022-4CFD-8BD0-D0506868304B}" type="pres">
      <dgm:prSet presAssocID="{D323D006-1E6A-419A-BFBF-656D41537A54}" presName="Accent8" presStyleCnt="0"/>
      <dgm:spPr/>
    </dgm:pt>
    <dgm:pt modelId="{7EA1C868-5152-46E0-9A74-AABFB677668D}" type="pres">
      <dgm:prSet presAssocID="{D323D006-1E6A-419A-BFBF-656D41537A54}" presName="AccentHold2" presStyleLbl="node1" presStyleIdx="7" presStyleCnt="19"/>
      <dgm:spPr/>
    </dgm:pt>
    <dgm:pt modelId="{06EB127F-AD66-462C-9E8C-87E086F11A98}" type="pres">
      <dgm:prSet presAssocID="{C27155F7-31C2-49B9-B5D6-B2E5CC343AD3}" presName="Child2" presStyleLbl="node1" presStyleIdx="8" presStyleCnt="19" custScaleX="118835" custScaleY="124914" custLinFactNeighborX="-5377" custLinFactNeighborY="-393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60AA7B52-40F4-4875-B80E-047216AFFCDD}" type="pres">
      <dgm:prSet presAssocID="{C27155F7-31C2-49B9-B5D6-B2E5CC343AD3}" presName="Accent9" presStyleCnt="0"/>
      <dgm:spPr/>
    </dgm:pt>
    <dgm:pt modelId="{E6E6F99A-D3E5-4559-9A36-A4FE94D0782C}" type="pres">
      <dgm:prSet presAssocID="{C27155F7-31C2-49B9-B5D6-B2E5CC343AD3}" presName="AccentHold1" presStyleLbl="node1" presStyleIdx="9" presStyleCnt="19"/>
      <dgm:spPr/>
    </dgm:pt>
    <dgm:pt modelId="{93E1AA23-1AC3-4CB9-969C-63F068AF38F5}" type="pres">
      <dgm:prSet presAssocID="{C27155F7-31C2-49B9-B5D6-B2E5CC343AD3}" presName="Accent10" presStyleCnt="0"/>
      <dgm:spPr/>
    </dgm:pt>
    <dgm:pt modelId="{A532E2AC-AE01-46C6-AFEF-8329B624D2CD}" type="pres">
      <dgm:prSet presAssocID="{C27155F7-31C2-49B9-B5D6-B2E5CC343AD3}" presName="AccentHold2" presStyleLbl="node1" presStyleIdx="10" presStyleCnt="19"/>
      <dgm:spPr/>
    </dgm:pt>
    <dgm:pt modelId="{BE811DD3-BE44-41B2-969A-F8316330E5C4}" type="pres">
      <dgm:prSet presAssocID="{C27155F7-31C2-49B9-B5D6-B2E5CC343AD3}" presName="Accent11" presStyleCnt="0"/>
      <dgm:spPr/>
    </dgm:pt>
    <dgm:pt modelId="{706BC3B2-B8C6-4DF2-982F-13B5793D0A13}" type="pres">
      <dgm:prSet presAssocID="{C27155F7-31C2-49B9-B5D6-B2E5CC343AD3}" presName="AccentHold3" presStyleLbl="node1" presStyleIdx="11" presStyleCnt="19"/>
      <dgm:spPr/>
    </dgm:pt>
    <dgm:pt modelId="{969673FC-9213-4B1C-AD9E-E086B18C71C9}" type="pres">
      <dgm:prSet presAssocID="{9932705F-9440-463E-B76A-F6D9F9F711C9}" presName="Child3" presStyleLbl="node1" presStyleIdx="12" presStyleCnt="19" custAng="0" custScaleX="125823" custScaleY="123722" custLinFactNeighborX="1380" custLinFactNeighborY="-3736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9357B077-E30D-4512-A86A-5C2577BF23A7}" type="pres">
      <dgm:prSet presAssocID="{9932705F-9440-463E-B76A-F6D9F9F711C9}" presName="Accent12" presStyleCnt="0"/>
      <dgm:spPr/>
    </dgm:pt>
    <dgm:pt modelId="{5C82ECCB-C678-49FC-86CA-53746BA5C241}" type="pres">
      <dgm:prSet presAssocID="{9932705F-9440-463E-B76A-F6D9F9F711C9}" presName="AccentHold1" presStyleLbl="node1" presStyleIdx="13" presStyleCnt="19"/>
      <dgm:spPr/>
    </dgm:pt>
    <dgm:pt modelId="{C664B7AD-3214-4612-8DAB-9EF65148500F}" type="pres">
      <dgm:prSet presAssocID="{E0C52D0C-56AD-4628-8CC4-A6C9794B01AB}" presName="Child4" presStyleLbl="node1" presStyleIdx="14" presStyleCnt="19" custScaleX="143139" custScaleY="136748" custLinFactNeighborX="-57287" custLinFactNeighborY="-19435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5EF2FEB0-3A3F-485D-B226-359FD5ADE3DC}" type="pres">
      <dgm:prSet presAssocID="{E0C52D0C-56AD-4628-8CC4-A6C9794B01AB}" presName="Accent13" presStyleCnt="0"/>
      <dgm:spPr/>
    </dgm:pt>
    <dgm:pt modelId="{D603848A-26C1-4359-9E2A-A08F972ED4AA}" type="pres">
      <dgm:prSet presAssocID="{E0C52D0C-56AD-4628-8CC4-A6C9794B01AB}" presName="AccentHold1" presStyleLbl="node1" presStyleIdx="15" presStyleCnt="19"/>
      <dgm:spPr/>
    </dgm:pt>
    <dgm:pt modelId="{C347C373-B6EE-4BC7-A39F-F1FE62ED307C}" type="pres">
      <dgm:prSet presAssocID="{28B72DCD-5D9F-4BDF-BB27-7439151AE3BF}" presName="Child5" presStyleLbl="node1" presStyleIdx="16" presStyleCnt="19" custScaleX="193756" custScaleY="201420" custLinFactX="-100000" custLinFactNeighborX="-184948" custLinFactNeighborY="1914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E881FA13-ABA2-4D0E-90F3-E22531F98089}" type="pres">
      <dgm:prSet presAssocID="{28B72DCD-5D9F-4BDF-BB27-7439151AE3BF}" presName="Accent15" presStyleCnt="0"/>
      <dgm:spPr/>
    </dgm:pt>
    <dgm:pt modelId="{C4728CDD-A637-408A-BDAE-3CD95CC615F5}" type="pres">
      <dgm:prSet presAssocID="{28B72DCD-5D9F-4BDF-BB27-7439151AE3BF}" presName="AccentHold2" presStyleLbl="node1" presStyleIdx="17" presStyleCnt="19"/>
      <dgm:spPr/>
    </dgm:pt>
    <dgm:pt modelId="{CF415091-F8E8-4FC2-87E2-F7D0D48D7299}" type="pres">
      <dgm:prSet presAssocID="{28B72DCD-5D9F-4BDF-BB27-7439151AE3BF}" presName="Accent16" presStyleCnt="0"/>
      <dgm:spPr/>
    </dgm:pt>
    <dgm:pt modelId="{2489FF61-1279-45A6-8DB7-C22CB43AD1F8}" type="pres">
      <dgm:prSet presAssocID="{28B72DCD-5D9F-4BDF-BB27-7439151AE3BF}" presName="AccentHold3" presStyleLbl="node1" presStyleIdx="18" presStyleCnt="19"/>
      <dgm:spPr/>
    </dgm:pt>
  </dgm:ptLst>
  <dgm:cxnLst>
    <dgm:cxn modelId="{21451492-E873-4042-BC74-264501FBBDA5}" srcId="{6291447F-75C6-4B8C-99AE-01A4F993BB20}" destId="{F397F419-1395-48C3-ADDB-75D6F6D0A539}" srcOrd="0" destOrd="0" parTransId="{FB381B3A-21CB-4F5F-A953-E99270108202}" sibTransId="{1373A732-A46E-4671-B7B8-D302B170321D}"/>
    <dgm:cxn modelId="{44982725-5029-4E34-BFE2-B1B0272AA7F4}" type="presOf" srcId="{28B72DCD-5D9F-4BDF-BB27-7439151AE3BF}" destId="{C347C373-B6EE-4BC7-A39F-F1FE62ED307C}" srcOrd="0" destOrd="0" presId="urn:microsoft.com/office/officeart/2009/3/layout/CircleRelationship"/>
    <dgm:cxn modelId="{DEA3938A-A7AE-4062-A02E-9E3C4A305301}" type="presOf" srcId="{F397F419-1395-48C3-ADDB-75D6F6D0A539}" destId="{598CC140-8C63-40DB-B970-C44355B6C73F}" srcOrd="0" destOrd="0" presId="urn:microsoft.com/office/officeart/2009/3/layout/CircleRelationship"/>
    <dgm:cxn modelId="{C4F7BAE1-14ED-4886-9E4A-8FED84F26BB2}" type="presOf" srcId="{6291447F-75C6-4B8C-99AE-01A4F993BB20}" destId="{7BC1D31B-6E69-4A49-B0A9-F6FC83422B22}" srcOrd="0" destOrd="0" presId="urn:microsoft.com/office/officeart/2009/3/layout/CircleRelationship"/>
    <dgm:cxn modelId="{260FEBF0-0448-4964-AAA1-8DF86EAF816E}" srcId="{F397F419-1395-48C3-ADDB-75D6F6D0A539}" destId="{C27155F7-31C2-49B9-B5D6-B2E5CC343AD3}" srcOrd="1" destOrd="0" parTransId="{56DFEEEB-ED20-444B-AC7C-7A1ED766FB55}" sibTransId="{5AE236D6-A9D2-448A-8DCE-B4789E759F11}"/>
    <dgm:cxn modelId="{78C328CF-31FB-495D-9B70-D6CD75458813}" srcId="{F397F419-1395-48C3-ADDB-75D6F6D0A539}" destId="{D323D006-1E6A-419A-BFBF-656D41537A54}" srcOrd="0" destOrd="0" parTransId="{ECFEB8B3-2678-4ABF-BDA0-0442F58254CB}" sibTransId="{763C7846-6921-466E-B0CE-48ADFAF567E2}"/>
    <dgm:cxn modelId="{AFEC23F7-04A5-479A-BC74-D2BDE8CE7E3F}" type="presOf" srcId="{D323D006-1E6A-419A-BFBF-656D41537A54}" destId="{15818EE7-C2C7-43F6-929F-B4887AF0238B}" srcOrd="0" destOrd="0" presId="urn:microsoft.com/office/officeart/2009/3/layout/CircleRelationship"/>
    <dgm:cxn modelId="{EE1C2C63-461E-41A5-A201-889B281F170C}" type="presOf" srcId="{9932705F-9440-463E-B76A-F6D9F9F711C9}" destId="{969673FC-9213-4B1C-AD9E-E086B18C71C9}" srcOrd="0" destOrd="0" presId="urn:microsoft.com/office/officeart/2009/3/layout/CircleRelationship"/>
    <dgm:cxn modelId="{7C060F93-862A-4D01-B8FD-A2E1A65BACFC}" type="presOf" srcId="{C27155F7-31C2-49B9-B5D6-B2E5CC343AD3}" destId="{06EB127F-AD66-462C-9E8C-87E086F11A98}" srcOrd="0" destOrd="0" presId="urn:microsoft.com/office/officeart/2009/3/layout/CircleRelationship"/>
    <dgm:cxn modelId="{BBBECCEF-511B-4211-B07D-4555B3C75AA3}" type="presOf" srcId="{E0C52D0C-56AD-4628-8CC4-A6C9794B01AB}" destId="{C664B7AD-3214-4612-8DAB-9EF65148500F}" srcOrd="0" destOrd="0" presId="urn:microsoft.com/office/officeart/2009/3/layout/CircleRelationship"/>
    <dgm:cxn modelId="{8F7ADA3C-3753-403D-BF65-2AA6069109C7}" srcId="{F397F419-1395-48C3-ADDB-75D6F6D0A539}" destId="{28B72DCD-5D9F-4BDF-BB27-7439151AE3BF}" srcOrd="4" destOrd="0" parTransId="{B1DFC06C-AF71-4384-A6AF-D28A94F85845}" sibTransId="{E0EB36AB-D7E8-4C4F-8F5D-18C89048E8DD}"/>
    <dgm:cxn modelId="{CC7533AE-EC85-42B0-9D52-7017A0EB391D}" srcId="{F397F419-1395-48C3-ADDB-75D6F6D0A539}" destId="{9932705F-9440-463E-B76A-F6D9F9F711C9}" srcOrd="2" destOrd="0" parTransId="{97A526F1-9F30-4C39-A118-22BC0D44088B}" sibTransId="{19E74CE3-6AE4-469C-9697-34BE683A0490}"/>
    <dgm:cxn modelId="{A6083F85-F770-4F66-9D16-CD67F1FC8EB8}" srcId="{F397F419-1395-48C3-ADDB-75D6F6D0A539}" destId="{E0C52D0C-56AD-4628-8CC4-A6C9794B01AB}" srcOrd="3" destOrd="0" parTransId="{66A46EB3-A8BB-4CC5-897F-C599BB99ED3E}" sibTransId="{C43F4DB7-BB0C-4662-A63E-11EA74D26CE7}"/>
    <dgm:cxn modelId="{7922B967-B05A-40B0-8B8E-BF25552DD319}" type="presParOf" srcId="{7BC1D31B-6E69-4A49-B0A9-F6FC83422B22}" destId="{598CC140-8C63-40DB-B970-C44355B6C73F}" srcOrd="0" destOrd="0" presId="urn:microsoft.com/office/officeart/2009/3/layout/CircleRelationship"/>
    <dgm:cxn modelId="{FB21F6FB-E58B-4F1F-B6B9-B264FD53D9BB}" type="presParOf" srcId="{7BC1D31B-6E69-4A49-B0A9-F6FC83422B22}" destId="{CD819F3D-1EF2-4675-9A71-2607E42F7321}" srcOrd="1" destOrd="0" presId="urn:microsoft.com/office/officeart/2009/3/layout/CircleRelationship"/>
    <dgm:cxn modelId="{B0AD20EA-6860-4F62-839B-8520A966DBE4}" type="presParOf" srcId="{7BC1D31B-6E69-4A49-B0A9-F6FC83422B22}" destId="{30BC7E73-D3C3-48A9-9D57-527EB1D75C28}" srcOrd="2" destOrd="0" presId="urn:microsoft.com/office/officeart/2009/3/layout/CircleRelationship"/>
    <dgm:cxn modelId="{7A9730D6-2683-4289-B029-100D4060FD57}" type="presParOf" srcId="{7BC1D31B-6E69-4A49-B0A9-F6FC83422B22}" destId="{A5EA1616-C19F-4DD3-B4C8-C633A4293F41}" srcOrd="3" destOrd="0" presId="urn:microsoft.com/office/officeart/2009/3/layout/CircleRelationship"/>
    <dgm:cxn modelId="{D1F6864D-824B-4D12-8922-A04CBC482AED}" type="presParOf" srcId="{7BC1D31B-6E69-4A49-B0A9-F6FC83422B22}" destId="{F6E53021-1477-4C7A-889F-9E01C6874DAB}" srcOrd="4" destOrd="0" presId="urn:microsoft.com/office/officeart/2009/3/layout/CircleRelationship"/>
    <dgm:cxn modelId="{AC1E06E0-A6EE-488A-BE8A-4A95C87200F1}" type="presParOf" srcId="{7BC1D31B-6E69-4A49-B0A9-F6FC83422B22}" destId="{FEF69FB6-0052-4323-9042-804F5C33B20B}" srcOrd="5" destOrd="0" presId="urn:microsoft.com/office/officeart/2009/3/layout/CircleRelationship"/>
    <dgm:cxn modelId="{5782FAF6-37CC-4B96-BD1F-7E771085CE69}" type="presParOf" srcId="{7BC1D31B-6E69-4A49-B0A9-F6FC83422B22}" destId="{15818EE7-C2C7-43F6-929F-B4887AF0238B}" srcOrd="6" destOrd="0" presId="urn:microsoft.com/office/officeart/2009/3/layout/CircleRelationship"/>
    <dgm:cxn modelId="{FB5AE8F6-7004-47B6-AD8E-D6D7DBD93517}" type="presParOf" srcId="{7BC1D31B-6E69-4A49-B0A9-F6FC83422B22}" destId="{3411D79B-AAF7-4AF7-A61F-66FDF9D7CAC0}" srcOrd="7" destOrd="0" presId="urn:microsoft.com/office/officeart/2009/3/layout/CircleRelationship"/>
    <dgm:cxn modelId="{60051C63-BEEB-4654-A9BA-D47058C13DE7}" type="presParOf" srcId="{3411D79B-AAF7-4AF7-A61F-66FDF9D7CAC0}" destId="{0C5A411C-C0E5-4C12-ACB1-64CECC67F566}" srcOrd="0" destOrd="0" presId="urn:microsoft.com/office/officeart/2009/3/layout/CircleRelationship"/>
    <dgm:cxn modelId="{D6667575-FA3E-4B26-A292-C2D5451A3AB0}" type="presParOf" srcId="{7BC1D31B-6E69-4A49-B0A9-F6FC83422B22}" destId="{3E18C706-C022-4CFD-8BD0-D0506868304B}" srcOrd="8" destOrd="0" presId="urn:microsoft.com/office/officeart/2009/3/layout/CircleRelationship"/>
    <dgm:cxn modelId="{7EF473DB-0507-49B9-9D94-15B6385589BE}" type="presParOf" srcId="{3E18C706-C022-4CFD-8BD0-D0506868304B}" destId="{7EA1C868-5152-46E0-9A74-AABFB677668D}" srcOrd="0" destOrd="0" presId="urn:microsoft.com/office/officeart/2009/3/layout/CircleRelationship"/>
    <dgm:cxn modelId="{6F1092BE-A2E9-4C28-AB38-F4E63467220E}" type="presParOf" srcId="{7BC1D31B-6E69-4A49-B0A9-F6FC83422B22}" destId="{06EB127F-AD66-462C-9E8C-87E086F11A98}" srcOrd="9" destOrd="0" presId="urn:microsoft.com/office/officeart/2009/3/layout/CircleRelationship"/>
    <dgm:cxn modelId="{63F356D6-2922-4A93-B25F-0B2775A67199}" type="presParOf" srcId="{7BC1D31B-6E69-4A49-B0A9-F6FC83422B22}" destId="{60AA7B52-40F4-4875-B80E-047216AFFCDD}" srcOrd="10" destOrd="0" presId="urn:microsoft.com/office/officeart/2009/3/layout/CircleRelationship"/>
    <dgm:cxn modelId="{1BB45FF4-BC2D-4101-A8BA-069393584677}" type="presParOf" srcId="{60AA7B52-40F4-4875-B80E-047216AFFCDD}" destId="{E6E6F99A-D3E5-4559-9A36-A4FE94D0782C}" srcOrd="0" destOrd="0" presId="urn:microsoft.com/office/officeart/2009/3/layout/CircleRelationship"/>
    <dgm:cxn modelId="{2170D18F-9831-4358-A9E4-F2111865AEC0}" type="presParOf" srcId="{7BC1D31B-6E69-4A49-B0A9-F6FC83422B22}" destId="{93E1AA23-1AC3-4CB9-969C-63F068AF38F5}" srcOrd="11" destOrd="0" presId="urn:microsoft.com/office/officeart/2009/3/layout/CircleRelationship"/>
    <dgm:cxn modelId="{D4427B57-9C8E-4F11-A67F-0E7611A11DD7}" type="presParOf" srcId="{93E1AA23-1AC3-4CB9-969C-63F068AF38F5}" destId="{A532E2AC-AE01-46C6-AFEF-8329B624D2CD}" srcOrd="0" destOrd="0" presId="urn:microsoft.com/office/officeart/2009/3/layout/CircleRelationship"/>
    <dgm:cxn modelId="{3D861483-5B07-40D7-8F4B-40A42A8241FC}" type="presParOf" srcId="{7BC1D31B-6E69-4A49-B0A9-F6FC83422B22}" destId="{BE811DD3-BE44-41B2-969A-F8316330E5C4}" srcOrd="12" destOrd="0" presId="urn:microsoft.com/office/officeart/2009/3/layout/CircleRelationship"/>
    <dgm:cxn modelId="{031C4588-BBF3-433B-BE6D-2D21683EDFAA}" type="presParOf" srcId="{BE811DD3-BE44-41B2-969A-F8316330E5C4}" destId="{706BC3B2-B8C6-4DF2-982F-13B5793D0A13}" srcOrd="0" destOrd="0" presId="urn:microsoft.com/office/officeart/2009/3/layout/CircleRelationship"/>
    <dgm:cxn modelId="{C10D71AB-8564-41E2-B0CC-4B47FE8013E0}" type="presParOf" srcId="{7BC1D31B-6E69-4A49-B0A9-F6FC83422B22}" destId="{969673FC-9213-4B1C-AD9E-E086B18C71C9}" srcOrd="13" destOrd="0" presId="urn:microsoft.com/office/officeart/2009/3/layout/CircleRelationship"/>
    <dgm:cxn modelId="{A4557854-5ECC-4683-954C-5092DE35E219}" type="presParOf" srcId="{7BC1D31B-6E69-4A49-B0A9-F6FC83422B22}" destId="{9357B077-E30D-4512-A86A-5C2577BF23A7}" srcOrd="14" destOrd="0" presId="urn:microsoft.com/office/officeart/2009/3/layout/CircleRelationship"/>
    <dgm:cxn modelId="{54AD4401-20C8-4367-BA8B-D5BFE56BE102}" type="presParOf" srcId="{9357B077-E30D-4512-A86A-5C2577BF23A7}" destId="{5C82ECCB-C678-49FC-86CA-53746BA5C241}" srcOrd="0" destOrd="0" presId="urn:microsoft.com/office/officeart/2009/3/layout/CircleRelationship"/>
    <dgm:cxn modelId="{18A19F08-1294-4F79-BC11-B437288F9B8C}" type="presParOf" srcId="{7BC1D31B-6E69-4A49-B0A9-F6FC83422B22}" destId="{C664B7AD-3214-4612-8DAB-9EF65148500F}" srcOrd="15" destOrd="0" presId="urn:microsoft.com/office/officeart/2009/3/layout/CircleRelationship"/>
    <dgm:cxn modelId="{CBD9F0C2-C0E2-4552-8307-D264B6489CCF}" type="presParOf" srcId="{7BC1D31B-6E69-4A49-B0A9-F6FC83422B22}" destId="{5EF2FEB0-3A3F-485D-B226-359FD5ADE3DC}" srcOrd="16" destOrd="0" presId="urn:microsoft.com/office/officeart/2009/3/layout/CircleRelationship"/>
    <dgm:cxn modelId="{1F2CBA02-14E9-4993-B130-A03FE71C8B70}" type="presParOf" srcId="{5EF2FEB0-3A3F-485D-B226-359FD5ADE3DC}" destId="{D603848A-26C1-4359-9E2A-A08F972ED4AA}" srcOrd="0" destOrd="0" presId="urn:microsoft.com/office/officeart/2009/3/layout/CircleRelationship"/>
    <dgm:cxn modelId="{1BC4E8DD-188F-4B8F-91AA-6C1C08D5F10C}" type="presParOf" srcId="{7BC1D31B-6E69-4A49-B0A9-F6FC83422B22}" destId="{C347C373-B6EE-4BC7-A39F-F1FE62ED307C}" srcOrd="17" destOrd="0" presId="urn:microsoft.com/office/officeart/2009/3/layout/CircleRelationship"/>
    <dgm:cxn modelId="{0C248BDB-0A73-48E6-8469-6D89C3F524AA}" type="presParOf" srcId="{7BC1D31B-6E69-4A49-B0A9-F6FC83422B22}" destId="{E881FA13-ABA2-4D0E-90F3-E22531F98089}" srcOrd="18" destOrd="0" presId="urn:microsoft.com/office/officeart/2009/3/layout/CircleRelationship"/>
    <dgm:cxn modelId="{2443877D-B65F-4945-99EA-15A94AF30260}" type="presParOf" srcId="{E881FA13-ABA2-4D0E-90F3-E22531F98089}" destId="{C4728CDD-A637-408A-BDAE-3CD95CC615F5}" srcOrd="0" destOrd="0" presId="urn:microsoft.com/office/officeart/2009/3/layout/CircleRelationship"/>
    <dgm:cxn modelId="{D619CC46-45E9-4F7E-B9B4-8D8E5F55F440}" type="presParOf" srcId="{7BC1D31B-6E69-4A49-B0A9-F6FC83422B22}" destId="{CF415091-F8E8-4FC2-87E2-F7D0D48D7299}" srcOrd="19" destOrd="0" presId="urn:microsoft.com/office/officeart/2009/3/layout/CircleRelationship"/>
    <dgm:cxn modelId="{493730E1-C38F-4316-8B58-12B097A88B1F}" type="presParOf" srcId="{CF415091-F8E8-4FC2-87E2-F7D0D48D7299}" destId="{2489FF61-1279-45A6-8DB7-C22CB43AD1F8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8D347D-7A3C-4463-961B-9617EFD93C26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600CB034-163F-4984-986E-F0BBFEA9D61E}">
      <dgm:prSet phldrT="[Tekst]"/>
      <dgm:spPr/>
      <dgm:t>
        <a:bodyPr/>
        <a:lstStyle/>
        <a:p>
          <a:r>
            <a:rPr lang="hr-HR" dirty="0" smtClean="0"/>
            <a:t>Digitalni građanin</a:t>
          </a:r>
          <a:endParaRPr lang="hr-HR" dirty="0"/>
        </a:p>
      </dgm:t>
    </dgm:pt>
    <dgm:pt modelId="{C3693ADD-4A5D-48F6-A473-1F7AC4346C38}" type="parTrans" cxnId="{71423DBE-36D0-47C4-8B1D-A20E1B9F43D4}">
      <dgm:prSet/>
      <dgm:spPr/>
      <dgm:t>
        <a:bodyPr/>
        <a:lstStyle/>
        <a:p>
          <a:endParaRPr lang="hr-HR"/>
        </a:p>
      </dgm:t>
    </dgm:pt>
    <dgm:pt modelId="{5698DDC8-0B63-4067-B320-280FB524F58E}" type="sibTrans" cxnId="{71423DBE-36D0-47C4-8B1D-A20E1B9F43D4}">
      <dgm:prSet/>
      <dgm:spPr/>
      <dgm:t>
        <a:bodyPr/>
        <a:lstStyle/>
        <a:p>
          <a:endParaRPr lang="hr-HR"/>
        </a:p>
      </dgm:t>
    </dgm:pt>
    <dgm:pt modelId="{9AE13FA8-DE84-416B-A108-1143EB7D1464}">
      <dgm:prSet phldrT="[Tekst]" custT="1"/>
      <dgm:spPr/>
      <dgm:t>
        <a:bodyPr/>
        <a:lstStyle/>
        <a:p>
          <a:r>
            <a:rPr lang="hr-HR" sz="1400" dirty="0" smtClean="0"/>
            <a:t>Pismenost</a:t>
          </a:r>
          <a:endParaRPr lang="hr-HR" sz="1400" dirty="0"/>
        </a:p>
      </dgm:t>
    </dgm:pt>
    <dgm:pt modelId="{1BFA6719-66A6-4726-948D-7F0EF0E05095}" type="parTrans" cxnId="{4A0D9C86-FA06-4DCA-B787-4BCCBC77840F}">
      <dgm:prSet/>
      <dgm:spPr/>
      <dgm:t>
        <a:bodyPr/>
        <a:lstStyle/>
        <a:p>
          <a:endParaRPr lang="hr-HR"/>
        </a:p>
      </dgm:t>
    </dgm:pt>
    <dgm:pt modelId="{D1A1F095-61E0-4FBA-B430-15C1388D0C70}" type="sibTrans" cxnId="{4A0D9C86-FA06-4DCA-B787-4BCCBC77840F}">
      <dgm:prSet/>
      <dgm:spPr/>
      <dgm:t>
        <a:bodyPr/>
        <a:lstStyle/>
        <a:p>
          <a:endParaRPr lang="hr-HR"/>
        </a:p>
      </dgm:t>
    </dgm:pt>
    <dgm:pt modelId="{67AB8139-A0E8-48AA-925F-DCF4F91C3DD4}">
      <dgm:prSet phldrT="[Tekst]" custT="1"/>
      <dgm:spPr/>
      <dgm:t>
        <a:bodyPr/>
        <a:lstStyle/>
        <a:p>
          <a:r>
            <a:rPr lang="hr-HR" sz="1600" dirty="0" smtClean="0"/>
            <a:t>Sigurnost</a:t>
          </a:r>
          <a:endParaRPr lang="hr-HR" sz="1600" dirty="0"/>
        </a:p>
      </dgm:t>
    </dgm:pt>
    <dgm:pt modelId="{FA66B324-C0F0-4990-955F-FA637235D898}" type="parTrans" cxnId="{48166718-4514-48C8-B467-6168D9C958A5}">
      <dgm:prSet/>
      <dgm:spPr/>
      <dgm:t>
        <a:bodyPr/>
        <a:lstStyle/>
        <a:p>
          <a:endParaRPr lang="hr-HR"/>
        </a:p>
      </dgm:t>
    </dgm:pt>
    <dgm:pt modelId="{49D28710-C547-4B9D-A347-CEA541961594}" type="sibTrans" cxnId="{48166718-4514-48C8-B467-6168D9C958A5}">
      <dgm:prSet/>
      <dgm:spPr/>
      <dgm:t>
        <a:bodyPr/>
        <a:lstStyle/>
        <a:p>
          <a:endParaRPr lang="hr-HR"/>
        </a:p>
      </dgm:t>
    </dgm:pt>
    <dgm:pt modelId="{80A04962-68B7-4945-B97F-D7AB15EF7FCC}">
      <dgm:prSet custT="1"/>
      <dgm:spPr/>
      <dgm:t>
        <a:bodyPr/>
        <a:lstStyle/>
        <a:p>
          <a:endParaRPr lang="hr-HR" sz="2400" dirty="0"/>
        </a:p>
      </dgm:t>
    </dgm:pt>
    <dgm:pt modelId="{07F2AE4A-7B84-46B1-A459-2F3B6E293391}" type="parTrans" cxnId="{A84E3FFD-CED4-422B-8EB1-F5A6349E6BEB}">
      <dgm:prSet/>
      <dgm:spPr/>
      <dgm:t>
        <a:bodyPr/>
        <a:lstStyle/>
        <a:p>
          <a:endParaRPr lang="hr-HR"/>
        </a:p>
      </dgm:t>
    </dgm:pt>
    <dgm:pt modelId="{75A4E6CE-F434-47BC-9165-C39F431CEF04}" type="sibTrans" cxnId="{A84E3FFD-CED4-422B-8EB1-F5A6349E6BEB}">
      <dgm:prSet/>
      <dgm:spPr/>
      <dgm:t>
        <a:bodyPr/>
        <a:lstStyle/>
        <a:p>
          <a:endParaRPr lang="hr-HR"/>
        </a:p>
      </dgm:t>
    </dgm:pt>
    <dgm:pt modelId="{76B073F0-C79B-48AE-AC8C-5C85B3A76686}">
      <dgm:prSet custT="1"/>
      <dgm:spPr/>
      <dgm:t>
        <a:bodyPr/>
        <a:lstStyle/>
        <a:p>
          <a:r>
            <a:rPr lang="hr-HR" sz="1200" dirty="0" smtClean="0"/>
            <a:t>Komunikacija</a:t>
          </a:r>
          <a:endParaRPr lang="hr-HR" sz="1200" dirty="0"/>
        </a:p>
      </dgm:t>
    </dgm:pt>
    <dgm:pt modelId="{C8E98308-BF1B-4565-8D45-38E6BE7E1145}" type="parTrans" cxnId="{9AD47B00-200A-4582-8025-454225E7BA0E}">
      <dgm:prSet/>
      <dgm:spPr/>
      <dgm:t>
        <a:bodyPr/>
        <a:lstStyle/>
        <a:p>
          <a:endParaRPr lang="hr-HR"/>
        </a:p>
      </dgm:t>
    </dgm:pt>
    <dgm:pt modelId="{60283A52-DA34-40C4-9484-43F4A8183E16}" type="sibTrans" cxnId="{9AD47B00-200A-4582-8025-454225E7BA0E}">
      <dgm:prSet/>
      <dgm:spPr/>
      <dgm:t>
        <a:bodyPr/>
        <a:lstStyle/>
        <a:p>
          <a:endParaRPr lang="hr-HR"/>
        </a:p>
      </dgm:t>
    </dgm:pt>
    <dgm:pt modelId="{73376259-528E-4F01-ACDF-862C8D406F4C}">
      <dgm:prSet custT="1"/>
      <dgm:spPr/>
      <dgm:t>
        <a:bodyPr/>
        <a:lstStyle/>
        <a:p>
          <a:r>
            <a:rPr lang="hr-HR" sz="2000" dirty="0" smtClean="0"/>
            <a:t>Trgovina</a:t>
          </a:r>
          <a:endParaRPr lang="hr-HR" sz="2000" dirty="0"/>
        </a:p>
      </dgm:t>
    </dgm:pt>
    <dgm:pt modelId="{3E498997-090D-4332-821C-2C028E4866AD}" type="parTrans" cxnId="{2FAF0370-3770-4E58-9B4E-D672AE630144}">
      <dgm:prSet/>
      <dgm:spPr/>
      <dgm:t>
        <a:bodyPr/>
        <a:lstStyle/>
        <a:p>
          <a:endParaRPr lang="hr-HR"/>
        </a:p>
      </dgm:t>
    </dgm:pt>
    <dgm:pt modelId="{BB2E37AA-8C02-4EAA-953F-156CAAB7DB99}" type="sibTrans" cxnId="{2FAF0370-3770-4E58-9B4E-D672AE630144}">
      <dgm:prSet/>
      <dgm:spPr/>
      <dgm:t>
        <a:bodyPr/>
        <a:lstStyle/>
        <a:p>
          <a:endParaRPr lang="hr-HR"/>
        </a:p>
      </dgm:t>
    </dgm:pt>
    <dgm:pt modelId="{FBB7752F-B63E-4BFE-948C-1DA5B3BC9848}">
      <dgm:prSet custT="1"/>
      <dgm:spPr/>
      <dgm:t>
        <a:bodyPr/>
        <a:lstStyle/>
        <a:p>
          <a:r>
            <a:rPr lang="hr-HR" sz="2400" dirty="0" smtClean="0"/>
            <a:t>Pristup</a:t>
          </a:r>
          <a:endParaRPr lang="hr-HR" sz="2400" dirty="0"/>
        </a:p>
      </dgm:t>
    </dgm:pt>
    <dgm:pt modelId="{A6D18F29-F9EC-44EC-9201-206EB27B396D}" type="parTrans" cxnId="{BA34AF25-F8CC-4F77-BFBB-28BBF7FFE521}">
      <dgm:prSet/>
      <dgm:spPr/>
      <dgm:t>
        <a:bodyPr/>
        <a:lstStyle/>
        <a:p>
          <a:endParaRPr lang="hr-HR"/>
        </a:p>
      </dgm:t>
    </dgm:pt>
    <dgm:pt modelId="{EEFE8F38-D824-46EE-90C4-1E78C6234E56}" type="sibTrans" cxnId="{BA34AF25-F8CC-4F77-BFBB-28BBF7FFE521}">
      <dgm:prSet/>
      <dgm:spPr/>
      <dgm:t>
        <a:bodyPr/>
        <a:lstStyle/>
        <a:p>
          <a:endParaRPr lang="hr-HR"/>
        </a:p>
      </dgm:t>
    </dgm:pt>
    <dgm:pt modelId="{5E29410B-E1C0-466D-8EF6-0306E3B7770D}">
      <dgm:prSet custT="1"/>
      <dgm:spPr/>
      <dgm:t>
        <a:bodyPr/>
        <a:lstStyle/>
        <a:p>
          <a:r>
            <a:rPr lang="hr-HR" sz="1600" dirty="0" smtClean="0"/>
            <a:t>Zdravlje</a:t>
          </a:r>
          <a:endParaRPr lang="hr-HR" sz="1600" dirty="0"/>
        </a:p>
      </dgm:t>
    </dgm:pt>
    <dgm:pt modelId="{02DC0E4E-C91D-4A69-A5E4-7DA8705F123B}" type="parTrans" cxnId="{D7C57247-7D62-40E3-BEAC-629F257E5F9A}">
      <dgm:prSet/>
      <dgm:spPr/>
      <dgm:t>
        <a:bodyPr/>
        <a:lstStyle/>
        <a:p>
          <a:endParaRPr lang="hr-HR"/>
        </a:p>
      </dgm:t>
    </dgm:pt>
    <dgm:pt modelId="{1132AFD5-8C71-4031-AC1D-D0EA73F3C9BD}" type="sibTrans" cxnId="{D7C57247-7D62-40E3-BEAC-629F257E5F9A}">
      <dgm:prSet/>
      <dgm:spPr/>
      <dgm:t>
        <a:bodyPr/>
        <a:lstStyle/>
        <a:p>
          <a:endParaRPr lang="hr-HR"/>
        </a:p>
      </dgm:t>
    </dgm:pt>
    <dgm:pt modelId="{B2D4E657-0BD2-48C5-9CC1-9D30B88DD6AC}">
      <dgm:prSet custT="1"/>
      <dgm:spPr/>
      <dgm:t>
        <a:bodyPr/>
        <a:lstStyle/>
        <a:p>
          <a:r>
            <a:rPr lang="hr-HR" sz="1400" dirty="0" smtClean="0"/>
            <a:t>Prava i odgovornost</a:t>
          </a:r>
          <a:endParaRPr lang="hr-HR" sz="1400" dirty="0"/>
        </a:p>
      </dgm:t>
    </dgm:pt>
    <dgm:pt modelId="{C620896D-5E17-4CE1-ADD2-9980783FA524}" type="parTrans" cxnId="{2D0275BD-4EAC-4B42-A7FC-603F2C81518B}">
      <dgm:prSet/>
      <dgm:spPr/>
      <dgm:t>
        <a:bodyPr/>
        <a:lstStyle/>
        <a:p>
          <a:endParaRPr lang="hr-HR"/>
        </a:p>
      </dgm:t>
    </dgm:pt>
    <dgm:pt modelId="{95032C1A-B325-4EFE-BF05-C73A8B7AAA1C}" type="sibTrans" cxnId="{2D0275BD-4EAC-4B42-A7FC-603F2C81518B}">
      <dgm:prSet/>
      <dgm:spPr/>
      <dgm:t>
        <a:bodyPr/>
        <a:lstStyle/>
        <a:p>
          <a:endParaRPr lang="hr-HR"/>
        </a:p>
      </dgm:t>
    </dgm:pt>
    <dgm:pt modelId="{9E0A865F-659D-4898-8207-9C4E44F9D99D}">
      <dgm:prSet custT="1"/>
      <dgm:spPr/>
      <dgm:t>
        <a:bodyPr/>
        <a:lstStyle/>
        <a:p>
          <a:r>
            <a:rPr lang="hr-HR" sz="2800" dirty="0" smtClean="0"/>
            <a:t>Zakon</a:t>
          </a:r>
          <a:endParaRPr lang="hr-HR" sz="2800" dirty="0"/>
        </a:p>
      </dgm:t>
    </dgm:pt>
    <dgm:pt modelId="{2E75769D-3E88-4916-B236-9F898430DE79}" type="parTrans" cxnId="{140156C8-943A-4298-8FEE-6D390C5917D2}">
      <dgm:prSet/>
      <dgm:spPr/>
      <dgm:t>
        <a:bodyPr/>
        <a:lstStyle/>
        <a:p>
          <a:endParaRPr lang="hr-HR"/>
        </a:p>
      </dgm:t>
    </dgm:pt>
    <dgm:pt modelId="{E879FA26-3BF7-42FE-93CD-E2D5BE5BA5C4}" type="sibTrans" cxnId="{140156C8-943A-4298-8FEE-6D390C5917D2}">
      <dgm:prSet/>
      <dgm:spPr/>
      <dgm:t>
        <a:bodyPr/>
        <a:lstStyle/>
        <a:p>
          <a:endParaRPr lang="hr-HR"/>
        </a:p>
      </dgm:t>
    </dgm:pt>
    <dgm:pt modelId="{A13F8D8E-895E-4AF8-A992-5CD4D850723B}">
      <dgm:prSet custT="1"/>
      <dgm:spPr/>
      <dgm:t>
        <a:bodyPr/>
        <a:lstStyle/>
        <a:p>
          <a:r>
            <a:rPr lang="hr-HR" sz="2400" dirty="0" smtClean="0"/>
            <a:t>Bon-ton</a:t>
          </a:r>
          <a:endParaRPr lang="hr-HR" sz="2400" dirty="0"/>
        </a:p>
      </dgm:t>
    </dgm:pt>
    <dgm:pt modelId="{D9940430-955D-4DE0-B99C-B9605CB526C5}" type="parTrans" cxnId="{1ACE68D4-351F-4D24-A78A-DBEF0FD0F799}">
      <dgm:prSet/>
      <dgm:spPr/>
      <dgm:t>
        <a:bodyPr/>
        <a:lstStyle/>
        <a:p>
          <a:endParaRPr lang="hr-HR"/>
        </a:p>
      </dgm:t>
    </dgm:pt>
    <dgm:pt modelId="{6441C3F0-104E-4485-9CF8-66EBD3F36F32}" type="sibTrans" cxnId="{1ACE68D4-351F-4D24-A78A-DBEF0FD0F799}">
      <dgm:prSet/>
      <dgm:spPr/>
      <dgm:t>
        <a:bodyPr/>
        <a:lstStyle/>
        <a:p>
          <a:endParaRPr lang="hr-HR"/>
        </a:p>
      </dgm:t>
    </dgm:pt>
    <dgm:pt modelId="{C134E40A-F045-4900-9567-4F0FEB723D44}" type="pres">
      <dgm:prSet presAssocID="{0E8D347D-7A3C-4463-961B-9617EFD93C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FA26660-53B9-4E70-9717-B6963678CC95}" type="pres">
      <dgm:prSet presAssocID="{600CB034-163F-4984-986E-F0BBFEA9D61E}" presName="centerShape" presStyleLbl="node0" presStyleIdx="0" presStyleCnt="1"/>
      <dgm:spPr/>
      <dgm:t>
        <a:bodyPr/>
        <a:lstStyle/>
        <a:p>
          <a:endParaRPr lang="hr-HR"/>
        </a:p>
      </dgm:t>
    </dgm:pt>
    <dgm:pt modelId="{ED2A57C1-B46E-437A-8C00-B2530D637A69}" type="pres">
      <dgm:prSet presAssocID="{1BFA6719-66A6-4726-948D-7F0EF0E05095}" presName="parTrans" presStyleLbl="sibTrans2D1" presStyleIdx="0" presStyleCnt="9"/>
      <dgm:spPr/>
      <dgm:t>
        <a:bodyPr/>
        <a:lstStyle/>
        <a:p>
          <a:endParaRPr lang="hr-HR"/>
        </a:p>
      </dgm:t>
    </dgm:pt>
    <dgm:pt modelId="{AA6FE389-CDEF-4DC2-9B96-C3F463E7C44D}" type="pres">
      <dgm:prSet presAssocID="{1BFA6719-66A6-4726-948D-7F0EF0E05095}" presName="connectorText" presStyleLbl="sibTrans2D1" presStyleIdx="0" presStyleCnt="9"/>
      <dgm:spPr/>
      <dgm:t>
        <a:bodyPr/>
        <a:lstStyle/>
        <a:p>
          <a:endParaRPr lang="hr-HR"/>
        </a:p>
      </dgm:t>
    </dgm:pt>
    <dgm:pt modelId="{79DD2D57-EA0B-4008-B835-D8CA1878997C}" type="pres">
      <dgm:prSet presAssocID="{9AE13FA8-DE84-416B-A108-1143EB7D1464}" presName="node" presStyleLbl="node1" presStyleIdx="0" presStyleCnt="9" custScaleX="141115" custScaleY="1344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61BEC9-C10A-4B03-9479-617CB91EBCB2}" type="pres">
      <dgm:prSet presAssocID="{FA66B324-C0F0-4990-955F-FA637235D898}" presName="parTrans" presStyleLbl="sibTrans2D1" presStyleIdx="1" presStyleCnt="9"/>
      <dgm:spPr/>
      <dgm:t>
        <a:bodyPr/>
        <a:lstStyle/>
        <a:p>
          <a:endParaRPr lang="hr-HR"/>
        </a:p>
      </dgm:t>
    </dgm:pt>
    <dgm:pt modelId="{D4197D32-2A8D-4F12-9ECB-9EAE5E60F9AB}" type="pres">
      <dgm:prSet presAssocID="{FA66B324-C0F0-4990-955F-FA637235D898}" presName="connectorText" presStyleLbl="sibTrans2D1" presStyleIdx="1" presStyleCnt="9"/>
      <dgm:spPr/>
      <dgm:t>
        <a:bodyPr/>
        <a:lstStyle/>
        <a:p>
          <a:endParaRPr lang="hr-HR"/>
        </a:p>
      </dgm:t>
    </dgm:pt>
    <dgm:pt modelId="{803B9267-F1A9-4193-A15B-2FA72F3550DC}" type="pres">
      <dgm:prSet presAssocID="{67AB8139-A0E8-48AA-925F-DCF4F91C3DD4}" presName="node" presStyleLbl="node1" presStyleIdx="1" presStyleCnt="9" custScaleX="138596" custScaleY="12436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BE526D-9B39-4281-86C9-FF6C4DB50EBA}" type="pres">
      <dgm:prSet presAssocID="{C8E98308-BF1B-4565-8D45-38E6BE7E1145}" presName="parTrans" presStyleLbl="sibTrans2D1" presStyleIdx="2" presStyleCnt="9"/>
      <dgm:spPr/>
      <dgm:t>
        <a:bodyPr/>
        <a:lstStyle/>
        <a:p>
          <a:endParaRPr lang="hr-HR"/>
        </a:p>
      </dgm:t>
    </dgm:pt>
    <dgm:pt modelId="{3FE93540-851C-419D-8CB8-9B261AC7CE48}" type="pres">
      <dgm:prSet presAssocID="{C8E98308-BF1B-4565-8D45-38E6BE7E1145}" presName="connectorText" presStyleLbl="sibTrans2D1" presStyleIdx="2" presStyleCnt="9"/>
      <dgm:spPr/>
      <dgm:t>
        <a:bodyPr/>
        <a:lstStyle/>
        <a:p>
          <a:endParaRPr lang="hr-HR"/>
        </a:p>
      </dgm:t>
    </dgm:pt>
    <dgm:pt modelId="{12ACB13C-BEE3-4406-93B0-B62E51271771}" type="pres">
      <dgm:prSet presAssocID="{76B073F0-C79B-48AE-AC8C-5C85B3A76686}" presName="node" presStyleLbl="node1" presStyleIdx="2" presStyleCnt="9" custScaleX="156567" custScaleY="15203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0DFBCF-0CF3-42CA-8BE8-0076F0ADC8BE}" type="pres">
      <dgm:prSet presAssocID="{3E498997-090D-4332-821C-2C028E4866AD}" presName="parTrans" presStyleLbl="sibTrans2D1" presStyleIdx="3" presStyleCnt="9"/>
      <dgm:spPr/>
      <dgm:t>
        <a:bodyPr/>
        <a:lstStyle/>
        <a:p>
          <a:endParaRPr lang="hr-HR"/>
        </a:p>
      </dgm:t>
    </dgm:pt>
    <dgm:pt modelId="{FF9CAC1A-AE7C-48C3-938C-ABEB7417BBF9}" type="pres">
      <dgm:prSet presAssocID="{3E498997-090D-4332-821C-2C028E4866AD}" presName="connectorText" presStyleLbl="sibTrans2D1" presStyleIdx="3" presStyleCnt="9"/>
      <dgm:spPr/>
      <dgm:t>
        <a:bodyPr/>
        <a:lstStyle/>
        <a:p>
          <a:endParaRPr lang="hr-HR"/>
        </a:p>
      </dgm:t>
    </dgm:pt>
    <dgm:pt modelId="{8610CDD5-1FDD-4048-B749-CF4126C30039}" type="pres">
      <dgm:prSet presAssocID="{73376259-528E-4F01-ACDF-862C8D406F4C}" presName="node" presStyleLbl="node1" presStyleIdx="3" presStyleCnt="9" custScaleX="162276" custScaleY="144730" custRadScaleRad="100000" custRadScaleInc="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B073D6-02B9-4A37-80A1-C31C0D50F428}" type="pres">
      <dgm:prSet presAssocID="{A6D18F29-F9EC-44EC-9201-206EB27B396D}" presName="parTrans" presStyleLbl="sibTrans2D1" presStyleIdx="4" presStyleCnt="9"/>
      <dgm:spPr/>
      <dgm:t>
        <a:bodyPr/>
        <a:lstStyle/>
        <a:p>
          <a:endParaRPr lang="hr-HR"/>
        </a:p>
      </dgm:t>
    </dgm:pt>
    <dgm:pt modelId="{F0C59D40-9EAC-4B98-8D19-728509E6D42D}" type="pres">
      <dgm:prSet presAssocID="{A6D18F29-F9EC-44EC-9201-206EB27B396D}" presName="connectorText" presStyleLbl="sibTrans2D1" presStyleIdx="4" presStyleCnt="9"/>
      <dgm:spPr/>
      <dgm:t>
        <a:bodyPr/>
        <a:lstStyle/>
        <a:p>
          <a:endParaRPr lang="hr-HR"/>
        </a:p>
      </dgm:t>
    </dgm:pt>
    <dgm:pt modelId="{0625EEA0-F9AE-4D93-ABDB-A2C80F2E3F37}" type="pres">
      <dgm:prSet presAssocID="{FBB7752F-B63E-4BFE-948C-1DA5B3BC9848}" presName="node" presStyleLbl="node1" presStyleIdx="4" presStyleCnt="9" custScaleX="152294" custScaleY="1401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79828B-7DAF-4DFD-95FF-9B6DACF33C09}" type="pres">
      <dgm:prSet presAssocID="{02DC0E4E-C91D-4A69-A5E4-7DA8705F123B}" presName="parTrans" presStyleLbl="sibTrans2D1" presStyleIdx="5" presStyleCnt="9"/>
      <dgm:spPr/>
      <dgm:t>
        <a:bodyPr/>
        <a:lstStyle/>
        <a:p>
          <a:endParaRPr lang="hr-HR"/>
        </a:p>
      </dgm:t>
    </dgm:pt>
    <dgm:pt modelId="{4D761460-5494-4D9A-84F1-EA31E0D87D6E}" type="pres">
      <dgm:prSet presAssocID="{02DC0E4E-C91D-4A69-A5E4-7DA8705F123B}" presName="connectorText" presStyleLbl="sibTrans2D1" presStyleIdx="5" presStyleCnt="9"/>
      <dgm:spPr/>
      <dgm:t>
        <a:bodyPr/>
        <a:lstStyle/>
        <a:p>
          <a:endParaRPr lang="hr-HR"/>
        </a:p>
      </dgm:t>
    </dgm:pt>
    <dgm:pt modelId="{EB42540A-B77E-4B63-84F1-824E1F7B8FD1}" type="pres">
      <dgm:prSet presAssocID="{5E29410B-E1C0-466D-8EF6-0306E3B7770D}" presName="node" presStyleLbl="node1" presStyleIdx="5" presStyleCnt="9" custScaleX="132473" custScaleY="1272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FB7AC5-E243-4D50-8078-4ACD2CCCD2BC}" type="pres">
      <dgm:prSet presAssocID="{C620896D-5E17-4CE1-ADD2-9980783FA524}" presName="parTrans" presStyleLbl="sibTrans2D1" presStyleIdx="6" presStyleCnt="9"/>
      <dgm:spPr/>
      <dgm:t>
        <a:bodyPr/>
        <a:lstStyle/>
        <a:p>
          <a:endParaRPr lang="hr-HR"/>
        </a:p>
      </dgm:t>
    </dgm:pt>
    <dgm:pt modelId="{9377AE5E-9636-4BE2-B3D3-B05387B14D2D}" type="pres">
      <dgm:prSet presAssocID="{C620896D-5E17-4CE1-ADD2-9980783FA524}" presName="connectorText" presStyleLbl="sibTrans2D1" presStyleIdx="6" presStyleCnt="9"/>
      <dgm:spPr/>
      <dgm:t>
        <a:bodyPr/>
        <a:lstStyle/>
        <a:p>
          <a:endParaRPr lang="hr-HR"/>
        </a:p>
      </dgm:t>
    </dgm:pt>
    <dgm:pt modelId="{263F924C-15E8-41F9-89E4-00FB754DC7B6}" type="pres">
      <dgm:prSet presAssocID="{B2D4E657-0BD2-48C5-9CC1-9D30B88DD6AC}" presName="node" presStyleLbl="node1" presStyleIdx="6" presStyleCnt="9" custScaleX="167403" custScaleY="157619" custRadScaleRad="101176" custRadScaleInc="-1239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84F4FC-5E62-47B6-A878-38FB16B6575F}" type="pres">
      <dgm:prSet presAssocID="{2E75769D-3E88-4916-B236-9F898430DE79}" presName="parTrans" presStyleLbl="sibTrans2D1" presStyleIdx="7" presStyleCnt="9"/>
      <dgm:spPr/>
      <dgm:t>
        <a:bodyPr/>
        <a:lstStyle/>
        <a:p>
          <a:endParaRPr lang="hr-HR"/>
        </a:p>
      </dgm:t>
    </dgm:pt>
    <dgm:pt modelId="{BC827ABC-84F1-47F6-9B6A-DBA341267561}" type="pres">
      <dgm:prSet presAssocID="{2E75769D-3E88-4916-B236-9F898430DE79}" presName="connectorText" presStyleLbl="sibTrans2D1" presStyleIdx="7" presStyleCnt="9"/>
      <dgm:spPr/>
      <dgm:t>
        <a:bodyPr/>
        <a:lstStyle/>
        <a:p>
          <a:endParaRPr lang="hr-HR"/>
        </a:p>
      </dgm:t>
    </dgm:pt>
    <dgm:pt modelId="{DBA89E67-F135-4940-B836-C5D4ACCBD75C}" type="pres">
      <dgm:prSet presAssocID="{9E0A865F-659D-4898-8207-9C4E44F9D99D}" presName="node" presStyleLbl="node1" presStyleIdx="7" presStyleCnt="9" custScaleX="151724" custScaleY="13198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80C96B-F26D-497D-A490-DD564AB506D7}" type="pres">
      <dgm:prSet presAssocID="{D9940430-955D-4DE0-B99C-B9605CB526C5}" presName="parTrans" presStyleLbl="sibTrans2D1" presStyleIdx="8" presStyleCnt="9"/>
      <dgm:spPr/>
      <dgm:t>
        <a:bodyPr/>
        <a:lstStyle/>
        <a:p>
          <a:endParaRPr lang="hr-HR"/>
        </a:p>
      </dgm:t>
    </dgm:pt>
    <dgm:pt modelId="{3B39AEC0-7ADE-47A8-A980-3C037FD44511}" type="pres">
      <dgm:prSet presAssocID="{D9940430-955D-4DE0-B99C-B9605CB526C5}" presName="connectorText" presStyleLbl="sibTrans2D1" presStyleIdx="8" presStyleCnt="9"/>
      <dgm:spPr/>
      <dgm:t>
        <a:bodyPr/>
        <a:lstStyle/>
        <a:p>
          <a:endParaRPr lang="hr-HR"/>
        </a:p>
      </dgm:t>
    </dgm:pt>
    <dgm:pt modelId="{D5D23736-375A-419C-B4DE-6136CD075C1B}" type="pres">
      <dgm:prSet presAssocID="{A13F8D8E-895E-4AF8-A992-5CD4D850723B}" presName="node" presStyleLbl="node1" presStyleIdx="8" presStyleCnt="9" custScaleX="171590" custScaleY="15372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2DE90E4-8223-4BA0-930B-DE04E50A98B4}" type="presOf" srcId="{02DC0E4E-C91D-4A69-A5E4-7DA8705F123B}" destId="{4C79828B-7DAF-4DFD-95FF-9B6DACF33C09}" srcOrd="0" destOrd="0" presId="urn:microsoft.com/office/officeart/2005/8/layout/radial5"/>
    <dgm:cxn modelId="{74748E81-1892-4D19-891E-C445D8B9E8E2}" type="presOf" srcId="{1BFA6719-66A6-4726-948D-7F0EF0E05095}" destId="{AA6FE389-CDEF-4DC2-9B96-C3F463E7C44D}" srcOrd="1" destOrd="0" presId="urn:microsoft.com/office/officeart/2005/8/layout/radial5"/>
    <dgm:cxn modelId="{B5FD2D6D-01D9-423E-8783-6594246D9077}" type="presOf" srcId="{FBB7752F-B63E-4BFE-948C-1DA5B3BC9848}" destId="{0625EEA0-F9AE-4D93-ABDB-A2C80F2E3F37}" srcOrd="0" destOrd="0" presId="urn:microsoft.com/office/officeart/2005/8/layout/radial5"/>
    <dgm:cxn modelId="{D4A99F90-D280-4648-B9DF-C18D67E50B40}" type="presOf" srcId="{2E75769D-3E88-4916-B236-9F898430DE79}" destId="{6384F4FC-5E62-47B6-A878-38FB16B6575F}" srcOrd="0" destOrd="0" presId="urn:microsoft.com/office/officeart/2005/8/layout/radial5"/>
    <dgm:cxn modelId="{A84E3FFD-CED4-422B-8EB1-F5A6349E6BEB}" srcId="{0E8D347D-7A3C-4463-961B-9617EFD93C26}" destId="{80A04962-68B7-4945-B97F-D7AB15EF7FCC}" srcOrd="1" destOrd="0" parTransId="{07F2AE4A-7B84-46B1-A459-2F3B6E293391}" sibTransId="{75A4E6CE-F434-47BC-9165-C39F431CEF04}"/>
    <dgm:cxn modelId="{15FCE9A7-8C57-4E87-A2ED-80D74B76351C}" type="presOf" srcId="{C8E98308-BF1B-4565-8D45-38E6BE7E1145}" destId="{3FE93540-851C-419D-8CB8-9B261AC7CE48}" srcOrd="1" destOrd="0" presId="urn:microsoft.com/office/officeart/2005/8/layout/radial5"/>
    <dgm:cxn modelId="{8324CF39-BC87-4B94-A654-C724AE20E79E}" type="presOf" srcId="{A6D18F29-F9EC-44EC-9201-206EB27B396D}" destId="{40B073D6-02B9-4A37-80A1-C31C0D50F428}" srcOrd="0" destOrd="0" presId="urn:microsoft.com/office/officeart/2005/8/layout/radial5"/>
    <dgm:cxn modelId="{2D0275BD-4EAC-4B42-A7FC-603F2C81518B}" srcId="{600CB034-163F-4984-986E-F0BBFEA9D61E}" destId="{B2D4E657-0BD2-48C5-9CC1-9D30B88DD6AC}" srcOrd="6" destOrd="0" parTransId="{C620896D-5E17-4CE1-ADD2-9980783FA524}" sibTransId="{95032C1A-B325-4EFE-BF05-C73A8B7AAA1C}"/>
    <dgm:cxn modelId="{3F29BB66-676B-4C2A-AF81-8FD247A3AC9E}" type="presOf" srcId="{C620896D-5E17-4CE1-ADD2-9980783FA524}" destId="{DFFB7AC5-E243-4D50-8078-4ACD2CCCD2BC}" srcOrd="0" destOrd="0" presId="urn:microsoft.com/office/officeart/2005/8/layout/radial5"/>
    <dgm:cxn modelId="{A0CDA783-A631-405B-AC42-6A1B0A36D8DC}" type="presOf" srcId="{600CB034-163F-4984-986E-F0BBFEA9D61E}" destId="{1FA26660-53B9-4E70-9717-B6963678CC95}" srcOrd="0" destOrd="0" presId="urn:microsoft.com/office/officeart/2005/8/layout/radial5"/>
    <dgm:cxn modelId="{09D2B66C-932D-4C1A-AB1D-897272BC2E43}" type="presOf" srcId="{A6D18F29-F9EC-44EC-9201-206EB27B396D}" destId="{F0C59D40-9EAC-4B98-8D19-728509E6D42D}" srcOrd="1" destOrd="0" presId="urn:microsoft.com/office/officeart/2005/8/layout/radial5"/>
    <dgm:cxn modelId="{4A0D9C86-FA06-4DCA-B787-4BCCBC77840F}" srcId="{600CB034-163F-4984-986E-F0BBFEA9D61E}" destId="{9AE13FA8-DE84-416B-A108-1143EB7D1464}" srcOrd="0" destOrd="0" parTransId="{1BFA6719-66A6-4726-948D-7F0EF0E05095}" sibTransId="{D1A1F095-61E0-4FBA-B430-15C1388D0C70}"/>
    <dgm:cxn modelId="{43E8799B-7162-468B-84C8-FEEB28F76AB3}" type="presOf" srcId="{1BFA6719-66A6-4726-948D-7F0EF0E05095}" destId="{ED2A57C1-B46E-437A-8C00-B2530D637A69}" srcOrd="0" destOrd="0" presId="urn:microsoft.com/office/officeart/2005/8/layout/radial5"/>
    <dgm:cxn modelId="{179223E2-D34D-4553-9F7E-43DABA19E172}" type="presOf" srcId="{C620896D-5E17-4CE1-ADD2-9980783FA524}" destId="{9377AE5E-9636-4BE2-B3D3-B05387B14D2D}" srcOrd="1" destOrd="0" presId="urn:microsoft.com/office/officeart/2005/8/layout/radial5"/>
    <dgm:cxn modelId="{71423DBE-36D0-47C4-8B1D-A20E1B9F43D4}" srcId="{0E8D347D-7A3C-4463-961B-9617EFD93C26}" destId="{600CB034-163F-4984-986E-F0BBFEA9D61E}" srcOrd="0" destOrd="0" parTransId="{C3693ADD-4A5D-48F6-A473-1F7AC4346C38}" sibTransId="{5698DDC8-0B63-4067-B320-280FB524F58E}"/>
    <dgm:cxn modelId="{C902040E-4346-4A5B-B373-E96AC6569D47}" type="presOf" srcId="{2E75769D-3E88-4916-B236-9F898430DE79}" destId="{BC827ABC-84F1-47F6-9B6A-DBA341267561}" srcOrd="1" destOrd="0" presId="urn:microsoft.com/office/officeart/2005/8/layout/radial5"/>
    <dgm:cxn modelId="{140156C8-943A-4298-8FEE-6D390C5917D2}" srcId="{600CB034-163F-4984-986E-F0BBFEA9D61E}" destId="{9E0A865F-659D-4898-8207-9C4E44F9D99D}" srcOrd="7" destOrd="0" parTransId="{2E75769D-3E88-4916-B236-9F898430DE79}" sibTransId="{E879FA26-3BF7-42FE-93CD-E2D5BE5BA5C4}"/>
    <dgm:cxn modelId="{19E99EC5-EACA-479F-8486-B000813ED4DA}" type="presOf" srcId="{73376259-528E-4F01-ACDF-862C8D406F4C}" destId="{8610CDD5-1FDD-4048-B749-CF4126C30039}" srcOrd="0" destOrd="0" presId="urn:microsoft.com/office/officeart/2005/8/layout/radial5"/>
    <dgm:cxn modelId="{78305020-93AB-435A-98B2-945B81E8E979}" type="presOf" srcId="{67AB8139-A0E8-48AA-925F-DCF4F91C3DD4}" destId="{803B9267-F1A9-4193-A15B-2FA72F3550DC}" srcOrd="0" destOrd="0" presId="urn:microsoft.com/office/officeart/2005/8/layout/radial5"/>
    <dgm:cxn modelId="{185D78ED-D4B6-479F-B1B9-AF2BA48157E7}" type="presOf" srcId="{02DC0E4E-C91D-4A69-A5E4-7DA8705F123B}" destId="{4D761460-5494-4D9A-84F1-EA31E0D87D6E}" srcOrd="1" destOrd="0" presId="urn:microsoft.com/office/officeart/2005/8/layout/radial5"/>
    <dgm:cxn modelId="{06659C40-E512-4C86-A18A-3915F4D89469}" type="presOf" srcId="{D9940430-955D-4DE0-B99C-B9605CB526C5}" destId="{1580C96B-F26D-497D-A490-DD564AB506D7}" srcOrd="0" destOrd="0" presId="urn:microsoft.com/office/officeart/2005/8/layout/radial5"/>
    <dgm:cxn modelId="{D4E901AE-2BBE-40DB-8237-3A7786AA3206}" type="presOf" srcId="{FA66B324-C0F0-4990-955F-FA637235D898}" destId="{0561BEC9-C10A-4B03-9479-617CB91EBCB2}" srcOrd="0" destOrd="0" presId="urn:microsoft.com/office/officeart/2005/8/layout/radial5"/>
    <dgm:cxn modelId="{394B557F-8227-4D3B-A68E-DC1ADD343716}" type="presOf" srcId="{C8E98308-BF1B-4565-8D45-38E6BE7E1145}" destId="{0ABE526D-9B39-4281-86C9-FF6C4DB50EBA}" srcOrd="0" destOrd="0" presId="urn:microsoft.com/office/officeart/2005/8/layout/radial5"/>
    <dgm:cxn modelId="{5F0E18ED-B624-47BD-B177-6CF6EC2406BE}" type="presOf" srcId="{D9940430-955D-4DE0-B99C-B9605CB526C5}" destId="{3B39AEC0-7ADE-47A8-A980-3C037FD44511}" srcOrd="1" destOrd="0" presId="urn:microsoft.com/office/officeart/2005/8/layout/radial5"/>
    <dgm:cxn modelId="{D7C57247-7D62-40E3-BEAC-629F257E5F9A}" srcId="{600CB034-163F-4984-986E-F0BBFEA9D61E}" destId="{5E29410B-E1C0-466D-8EF6-0306E3B7770D}" srcOrd="5" destOrd="0" parTransId="{02DC0E4E-C91D-4A69-A5E4-7DA8705F123B}" sibTransId="{1132AFD5-8C71-4031-AC1D-D0EA73F3C9BD}"/>
    <dgm:cxn modelId="{7B6F4C16-3BBA-4998-8D15-FD75153CC002}" type="presOf" srcId="{B2D4E657-0BD2-48C5-9CC1-9D30B88DD6AC}" destId="{263F924C-15E8-41F9-89E4-00FB754DC7B6}" srcOrd="0" destOrd="0" presId="urn:microsoft.com/office/officeart/2005/8/layout/radial5"/>
    <dgm:cxn modelId="{2FAF0370-3770-4E58-9B4E-D672AE630144}" srcId="{600CB034-163F-4984-986E-F0BBFEA9D61E}" destId="{73376259-528E-4F01-ACDF-862C8D406F4C}" srcOrd="3" destOrd="0" parTransId="{3E498997-090D-4332-821C-2C028E4866AD}" sibTransId="{BB2E37AA-8C02-4EAA-953F-156CAAB7DB99}"/>
    <dgm:cxn modelId="{DAA02B22-A8D4-44E9-B645-41070B459F18}" type="presOf" srcId="{3E498997-090D-4332-821C-2C028E4866AD}" destId="{090DFBCF-0CF3-42CA-8BE8-0076F0ADC8BE}" srcOrd="0" destOrd="0" presId="urn:microsoft.com/office/officeart/2005/8/layout/radial5"/>
    <dgm:cxn modelId="{57B25D58-576B-4FA8-9548-ECC485F4FB7B}" type="presOf" srcId="{9E0A865F-659D-4898-8207-9C4E44F9D99D}" destId="{DBA89E67-F135-4940-B836-C5D4ACCBD75C}" srcOrd="0" destOrd="0" presId="urn:microsoft.com/office/officeart/2005/8/layout/radial5"/>
    <dgm:cxn modelId="{1ACE68D4-351F-4D24-A78A-DBEF0FD0F799}" srcId="{600CB034-163F-4984-986E-F0BBFEA9D61E}" destId="{A13F8D8E-895E-4AF8-A992-5CD4D850723B}" srcOrd="8" destOrd="0" parTransId="{D9940430-955D-4DE0-B99C-B9605CB526C5}" sibTransId="{6441C3F0-104E-4485-9CF8-66EBD3F36F32}"/>
    <dgm:cxn modelId="{1E903F3D-5904-4E3B-8C44-8264CF5F9D58}" type="presOf" srcId="{9AE13FA8-DE84-416B-A108-1143EB7D1464}" destId="{79DD2D57-EA0B-4008-B835-D8CA1878997C}" srcOrd="0" destOrd="0" presId="urn:microsoft.com/office/officeart/2005/8/layout/radial5"/>
    <dgm:cxn modelId="{9AD47B00-200A-4582-8025-454225E7BA0E}" srcId="{600CB034-163F-4984-986E-F0BBFEA9D61E}" destId="{76B073F0-C79B-48AE-AC8C-5C85B3A76686}" srcOrd="2" destOrd="0" parTransId="{C8E98308-BF1B-4565-8D45-38E6BE7E1145}" sibTransId="{60283A52-DA34-40C4-9484-43F4A8183E16}"/>
    <dgm:cxn modelId="{FAEBA348-27F8-46FE-81A9-F297F4B9E517}" type="presOf" srcId="{A13F8D8E-895E-4AF8-A992-5CD4D850723B}" destId="{D5D23736-375A-419C-B4DE-6136CD075C1B}" srcOrd="0" destOrd="0" presId="urn:microsoft.com/office/officeart/2005/8/layout/radial5"/>
    <dgm:cxn modelId="{EB2BD4D6-B5DC-478F-ABD1-97CBC810DA93}" type="presOf" srcId="{76B073F0-C79B-48AE-AC8C-5C85B3A76686}" destId="{12ACB13C-BEE3-4406-93B0-B62E51271771}" srcOrd="0" destOrd="0" presId="urn:microsoft.com/office/officeart/2005/8/layout/radial5"/>
    <dgm:cxn modelId="{559F93C3-E3F7-45E9-AD69-24C68FFCB9C9}" type="presOf" srcId="{0E8D347D-7A3C-4463-961B-9617EFD93C26}" destId="{C134E40A-F045-4900-9567-4F0FEB723D44}" srcOrd="0" destOrd="0" presId="urn:microsoft.com/office/officeart/2005/8/layout/radial5"/>
    <dgm:cxn modelId="{A80D8728-8A6C-4145-966B-2B0E081A514C}" type="presOf" srcId="{3E498997-090D-4332-821C-2C028E4866AD}" destId="{FF9CAC1A-AE7C-48C3-938C-ABEB7417BBF9}" srcOrd="1" destOrd="0" presId="urn:microsoft.com/office/officeart/2005/8/layout/radial5"/>
    <dgm:cxn modelId="{BA34AF25-F8CC-4F77-BFBB-28BBF7FFE521}" srcId="{600CB034-163F-4984-986E-F0BBFEA9D61E}" destId="{FBB7752F-B63E-4BFE-948C-1DA5B3BC9848}" srcOrd="4" destOrd="0" parTransId="{A6D18F29-F9EC-44EC-9201-206EB27B396D}" sibTransId="{EEFE8F38-D824-46EE-90C4-1E78C6234E56}"/>
    <dgm:cxn modelId="{5946D68E-0122-4EFC-98F3-0FFB9BD20D7A}" type="presOf" srcId="{FA66B324-C0F0-4990-955F-FA637235D898}" destId="{D4197D32-2A8D-4F12-9ECB-9EAE5E60F9AB}" srcOrd="1" destOrd="0" presId="urn:microsoft.com/office/officeart/2005/8/layout/radial5"/>
    <dgm:cxn modelId="{48166718-4514-48C8-B467-6168D9C958A5}" srcId="{600CB034-163F-4984-986E-F0BBFEA9D61E}" destId="{67AB8139-A0E8-48AA-925F-DCF4F91C3DD4}" srcOrd="1" destOrd="0" parTransId="{FA66B324-C0F0-4990-955F-FA637235D898}" sibTransId="{49D28710-C547-4B9D-A347-CEA541961594}"/>
    <dgm:cxn modelId="{55FC5941-D85F-40B7-8883-B952058BA573}" type="presOf" srcId="{5E29410B-E1C0-466D-8EF6-0306E3B7770D}" destId="{EB42540A-B77E-4B63-84F1-824E1F7B8FD1}" srcOrd="0" destOrd="0" presId="urn:microsoft.com/office/officeart/2005/8/layout/radial5"/>
    <dgm:cxn modelId="{1B2605AE-30FB-4172-9452-4C7A05D2CA55}" type="presParOf" srcId="{C134E40A-F045-4900-9567-4F0FEB723D44}" destId="{1FA26660-53B9-4E70-9717-B6963678CC95}" srcOrd="0" destOrd="0" presId="urn:microsoft.com/office/officeart/2005/8/layout/radial5"/>
    <dgm:cxn modelId="{C5A3A6AA-DEB2-4D20-8C32-036BB7E1C99A}" type="presParOf" srcId="{C134E40A-F045-4900-9567-4F0FEB723D44}" destId="{ED2A57C1-B46E-437A-8C00-B2530D637A69}" srcOrd="1" destOrd="0" presId="urn:microsoft.com/office/officeart/2005/8/layout/radial5"/>
    <dgm:cxn modelId="{650F6F86-2BF1-4561-971A-E05B7B06F42C}" type="presParOf" srcId="{ED2A57C1-B46E-437A-8C00-B2530D637A69}" destId="{AA6FE389-CDEF-4DC2-9B96-C3F463E7C44D}" srcOrd="0" destOrd="0" presId="urn:microsoft.com/office/officeart/2005/8/layout/radial5"/>
    <dgm:cxn modelId="{FAD472A4-56DF-421F-A940-B5FFA909A34A}" type="presParOf" srcId="{C134E40A-F045-4900-9567-4F0FEB723D44}" destId="{79DD2D57-EA0B-4008-B835-D8CA1878997C}" srcOrd="2" destOrd="0" presId="urn:microsoft.com/office/officeart/2005/8/layout/radial5"/>
    <dgm:cxn modelId="{66F8BA6C-0D64-4020-8783-2AE0F0622F50}" type="presParOf" srcId="{C134E40A-F045-4900-9567-4F0FEB723D44}" destId="{0561BEC9-C10A-4B03-9479-617CB91EBCB2}" srcOrd="3" destOrd="0" presId="urn:microsoft.com/office/officeart/2005/8/layout/radial5"/>
    <dgm:cxn modelId="{3DEC4867-C9F2-4CC8-91F9-BE7B0CAA2C10}" type="presParOf" srcId="{0561BEC9-C10A-4B03-9479-617CB91EBCB2}" destId="{D4197D32-2A8D-4F12-9ECB-9EAE5E60F9AB}" srcOrd="0" destOrd="0" presId="urn:microsoft.com/office/officeart/2005/8/layout/radial5"/>
    <dgm:cxn modelId="{B2867F5A-0F03-4EF7-9AC0-4C903A0988C5}" type="presParOf" srcId="{C134E40A-F045-4900-9567-4F0FEB723D44}" destId="{803B9267-F1A9-4193-A15B-2FA72F3550DC}" srcOrd="4" destOrd="0" presId="urn:microsoft.com/office/officeart/2005/8/layout/radial5"/>
    <dgm:cxn modelId="{141C4DA0-09BF-4973-ADCB-5B0119527D66}" type="presParOf" srcId="{C134E40A-F045-4900-9567-4F0FEB723D44}" destId="{0ABE526D-9B39-4281-86C9-FF6C4DB50EBA}" srcOrd="5" destOrd="0" presId="urn:microsoft.com/office/officeart/2005/8/layout/radial5"/>
    <dgm:cxn modelId="{95783314-EA76-483A-9FE3-AD0821D7009A}" type="presParOf" srcId="{0ABE526D-9B39-4281-86C9-FF6C4DB50EBA}" destId="{3FE93540-851C-419D-8CB8-9B261AC7CE48}" srcOrd="0" destOrd="0" presId="urn:microsoft.com/office/officeart/2005/8/layout/radial5"/>
    <dgm:cxn modelId="{50485AF1-8D7A-4420-BA4A-E53AB9EB428B}" type="presParOf" srcId="{C134E40A-F045-4900-9567-4F0FEB723D44}" destId="{12ACB13C-BEE3-4406-93B0-B62E51271771}" srcOrd="6" destOrd="0" presId="urn:microsoft.com/office/officeart/2005/8/layout/radial5"/>
    <dgm:cxn modelId="{6FBCA73C-9364-49D9-8BF5-9F625D28882D}" type="presParOf" srcId="{C134E40A-F045-4900-9567-4F0FEB723D44}" destId="{090DFBCF-0CF3-42CA-8BE8-0076F0ADC8BE}" srcOrd="7" destOrd="0" presId="urn:microsoft.com/office/officeart/2005/8/layout/radial5"/>
    <dgm:cxn modelId="{2A61D97D-4569-4646-A6B5-0842A2DD5DFF}" type="presParOf" srcId="{090DFBCF-0CF3-42CA-8BE8-0076F0ADC8BE}" destId="{FF9CAC1A-AE7C-48C3-938C-ABEB7417BBF9}" srcOrd="0" destOrd="0" presId="urn:microsoft.com/office/officeart/2005/8/layout/radial5"/>
    <dgm:cxn modelId="{1C23DD92-49C7-49AD-B99B-1A9BBB59F755}" type="presParOf" srcId="{C134E40A-F045-4900-9567-4F0FEB723D44}" destId="{8610CDD5-1FDD-4048-B749-CF4126C30039}" srcOrd="8" destOrd="0" presId="urn:microsoft.com/office/officeart/2005/8/layout/radial5"/>
    <dgm:cxn modelId="{78AC68EF-80D4-446B-895E-1ADCDBFA9C01}" type="presParOf" srcId="{C134E40A-F045-4900-9567-4F0FEB723D44}" destId="{40B073D6-02B9-4A37-80A1-C31C0D50F428}" srcOrd="9" destOrd="0" presId="urn:microsoft.com/office/officeart/2005/8/layout/radial5"/>
    <dgm:cxn modelId="{A66DB3CF-5F6D-4AA7-AED5-A010D405247F}" type="presParOf" srcId="{40B073D6-02B9-4A37-80A1-C31C0D50F428}" destId="{F0C59D40-9EAC-4B98-8D19-728509E6D42D}" srcOrd="0" destOrd="0" presId="urn:microsoft.com/office/officeart/2005/8/layout/radial5"/>
    <dgm:cxn modelId="{596B2751-5A45-4911-9D59-CF0CD129B461}" type="presParOf" srcId="{C134E40A-F045-4900-9567-4F0FEB723D44}" destId="{0625EEA0-F9AE-4D93-ABDB-A2C80F2E3F37}" srcOrd="10" destOrd="0" presId="urn:microsoft.com/office/officeart/2005/8/layout/radial5"/>
    <dgm:cxn modelId="{AD9A6E9C-0EB4-474D-9B50-34FBF5BE050B}" type="presParOf" srcId="{C134E40A-F045-4900-9567-4F0FEB723D44}" destId="{4C79828B-7DAF-4DFD-95FF-9B6DACF33C09}" srcOrd="11" destOrd="0" presId="urn:microsoft.com/office/officeart/2005/8/layout/radial5"/>
    <dgm:cxn modelId="{A5235A9D-CD5F-4459-9EEC-7D70C51EE3F9}" type="presParOf" srcId="{4C79828B-7DAF-4DFD-95FF-9B6DACF33C09}" destId="{4D761460-5494-4D9A-84F1-EA31E0D87D6E}" srcOrd="0" destOrd="0" presId="urn:microsoft.com/office/officeart/2005/8/layout/radial5"/>
    <dgm:cxn modelId="{9C5431A0-3B2F-4E9E-AE81-B88BD2C04C1E}" type="presParOf" srcId="{C134E40A-F045-4900-9567-4F0FEB723D44}" destId="{EB42540A-B77E-4B63-84F1-824E1F7B8FD1}" srcOrd="12" destOrd="0" presId="urn:microsoft.com/office/officeart/2005/8/layout/radial5"/>
    <dgm:cxn modelId="{BE584653-80B7-4CFA-A7C4-4433AAA7DADF}" type="presParOf" srcId="{C134E40A-F045-4900-9567-4F0FEB723D44}" destId="{DFFB7AC5-E243-4D50-8078-4ACD2CCCD2BC}" srcOrd="13" destOrd="0" presId="urn:microsoft.com/office/officeart/2005/8/layout/radial5"/>
    <dgm:cxn modelId="{F7E85878-0DAC-4805-AB8B-7EDA959457DC}" type="presParOf" srcId="{DFFB7AC5-E243-4D50-8078-4ACD2CCCD2BC}" destId="{9377AE5E-9636-4BE2-B3D3-B05387B14D2D}" srcOrd="0" destOrd="0" presId="urn:microsoft.com/office/officeart/2005/8/layout/radial5"/>
    <dgm:cxn modelId="{C2CC6F98-ADD5-402D-988A-E0963285F3CC}" type="presParOf" srcId="{C134E40A-F045-4900-9567-4F0FEB723D44}" destId="{263F924C-15E8-41F9-89E4-00FB754DC7B6}" srcOrd="14" destOrd="0" presId="urn:microsoft.com/office/officeart/2005/8/layout/radial5"/>
    <dgm:cxn modelId="{DA46A25B-D446-48B3-8E90-A40631774639}" type="presParOf" srcId="{C134E40A-F045-4900-9567-4F0FEB723D44}" destId="{6384F4FC-5E62-47B6-A878-38FB16B6575F}" srcOrd="15" destOrd="0" presId="urn:microsoft.com/office/officeart/2005/8/layout/radial5"/>
    <dgm:cxn modelId="{70F9A252-0AE4-4998-81A4-5E787377349F}" type="presParOf" srcId="{6384F4FC-5E62-47B6-A878-38FB16B6575F}" destId="{BC827ABC-84F1-47F6-9B6A-DBA341267561}" srcOrd="0" destOrd="0" presId="urn:microsoft.com/office/officeart/2005/8/layout/radial5"/>
    <dgm:cxn modelId="{A5E212DA-35BB-4AEA-9922-EB0650127EE5}" type="presParOf" srcId="{C134E40A-F045-4900-9567-4F0FEB723D44}" destId="{DBA89E67-F135-4940-B836-C5D4ACCBD75C}" srcOrd="16" destOrd="0" presId="urn:microsoft.com/office/officeart/2005/8/layout/radial5"/>
    <dgm:cxn modelId="{3460611B-9F16-4ADD-BAFC-EE119B9E56E9}" type="presParOf" srcId="{C134E40A-F045-4900-9567-4F0FEB723D44}" destId="{1580C96B-F26D-497D-A490-DD564AB506D7}" srcOrd="17" destOrd="0" presId="urn:microsoft.com/office/officeart/2005/8/layout/radial5"/>
    <dgm:cxn modelId="{CF6A9CEF-239C-4DBC-976C-C92310D28D8A}" type="presParOf" srcId="{1580C96B-F26D-497D-A490-DD564AB506D7}" destId="{3B39AEC0-7ADE-47A8-A980-3C037FD44511}" srcOrd="0" destOrd="0" presId="urn:microsoft.com/office/officeart/2005/8/layout/radial5"/>
    <dgm:cxn modelId="{366B121F-8648-466F-A2C2-E07437E6CBCB}" type="presParOf" srcId="{C134E40A-F045-4900-9567-4F0FEB723D44}" destId="{D5D23736-375A-419C-B4DE-6136CD075C1B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CC140-8C63-40DB-B970-C44355B6C73F}">
      <dsp:nvSpPr>
        <dsp:cNvPr id="0" name=""/>
        <dsp:cNvSpPr/>
      </dsp:nvSpPr>
      <dsp:spPr>
        <a:xfrm>
          <a:off x="2088108" y="895392"/>
          <a:ext cx="3034801" cy="28010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Učenik/građanin</a:t>
          </a:r>
          <a:endParaRPr lang="hr-HR" sz="2200" kern="1200" dirty="0"/>
        </a:p>
      </dsp:txBody>
      <dsp:txXfrm>
        <a:off x="2532544" y="1305603"/>
        <a:ext cx="2145929" cy="1980674"/>
      </dsp:txXfrm>
    </dsp:sp>
    <dsp:sp modelId="{CD819F3D-1EF2-4675-9A71-2607E42F7321}">
      <dsp:nvSpPr>
        <dsp:cNvPr id="0" name=""/>
        <dsp:cNvSpPr/>
      </dsp:nvSpPr>
      <dsp:spPr>
        <a:xfrm>
          <a:off x="3118009" y="3374024"/>
          <a:ext cx="204141" cy="2041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C7E73-D3C3-48A9-9D57-527EB1D75C28}">
      <dsp:nvSpPr>
        <dsp:cNvPr id="0" name=""/>
        <dsp:cNvSpPr/>
      </dsp:nvSpPr>
      <dsp:spPr>
        <a:xfrm>
          <a:off x="5034761" y="2057422"/>
          <a:ext cx="204141" cy="204120"/>
        </a:xfrm>
        <a:prstGeom prst="ellipse">
          <a:avLst/>
        </a:prstGeom>
        <a:solidFill>
          <a:schemeClr val="accent3">
            <a:hueOff val="-934802"/>
            <a:satOff val="-481"/>
            <a:lumOff val="-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A1616-C19F-4DD3-B4C8-C633A4293F41}">
      <dsp:nvSpPr>
        <dsp:cNvPr id="0" name=""/>
        <dsp:cNvSpPr/>
      </dsp:nvSpPr>
      <dsp:spPr>
        <a:xfrm>
          <a:off x="3781170" y="3333379"/>
          <a:ext cx="837685" cy="797750"/>
        </a:xfrm>
        <a:prstGeom prst="ellipse">
          <a:avLst/>
        </a:prstGeom>
        <a:solidFill>
          <a:schemeClr val="accent3">
            <a:hueOff val="-1869604"/>
            <a:satOff val="-961"/>
            <a:lumOff val="-4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53021-1477-4C7A-889F-9E01C6874DAB}">
      <dsp:nvSpPr>
        <dsp:cNvPr id="0" name=""/>
        <dsp:cNvSpPr/>
      </dsp:nvSpPr>
      <dsp:spPr>
        <a:xfrm>
          <a:off x="3175148" y="1314259"/>
          <a:ext cx="204141" cy="204120"/>
        </a:xfrm>
        <a:prstGeom prst="ellipse">
          <a:avLst/>
        </a:prstGeom>
        <a:solidFill>
          <a:schemeClr val="accent3">
            <a:hueOff val="-2804407"/>
            <a:satOff val="-1442"/>
            <a:lumOff val="-6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69FB6-0052-4323-9042-804F5C33B20B}">
      <dsp:nvSpPr>
        <dsp:cNvPr id="0" name=""/>
        <dsp:cNvSpPr/>
      </dsp:nvSpPr>
      <dsp:spPr>
        <a:xfrm>
          <a:off x="2532595" y="2482410"/>
          <a:ext cx="204141" cy="204120"/>
        </a:xfrm>
        <a:prstGeom prst="ellipse">
          <a:avLst/>
        </a:prstGeom>
        <a:solidFill>
          <a:schemeClr val="accent3">
            <a:hueOff val="-3739209"/>
            <a:satOff val="-1923"/>
            <a:lumOff val="-8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18EE7-C2C7-43F6-929F-B4887AF0238B}">
      <dsp:nvSpPr>
        <dsp:cNvPr id="0" name=""/>
        <dsp:cNvSpPr/>
      </dsp:nvSpPr>
      <dsp:spPr>
        <a:xfrm>
          <a:off x="1547728" y="1486698"/>
          <a:ext cx="1029539" cy="1029656"/>
        </a:xfrm>
        <a:prstGeom prst="ellipse">
          <a:avLst/>
        </a:prstGeom>
        <a:solidFill>
          <a:schemeClr val="accent3">
            <a:hueOff val="-4674011"/>
            <a:satOff val="-2403"/>
            <a:lumOff val="-10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Dužnost</a:t>
          </a:r>
          <a:endParaRPr lang="hr-HR" sz="1400" kern="1200" dirty="0"/>
        </a:p>
      </dsp:txBody>
      <dsp:txXfrm>
        <a:off x="1698500" y="1637488"/>
        <a:ext cx="727995" cy="728076"/>
      </dsp:txXfrm>
    </dsp:sp>
    <dsp:sp modelId="{0C5A411C-C0E5-4C12-ACB1-64CECC67F566}">
      <dsp:nvSpPr>
        <dsp:cNvPr id="0" name=""/>
        <dsp:cNvSpPr/>
      </dsp:nvSpPr>
      <dsp:spPr>
        <a:xfrm>
          <a:off x="3499801" y="1323311"/>
          <a:ext cx="281539" cy="281967"/>
        </a:xfrm>
        <a:prstGeom prst="ellipse">
          <a:avLst/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1C868-5152-46E0-9A74-AABFB677668D}">
      <dsp:nvSpPr>
        <dsp:cNvPr id="0" name=""/>
        <dsp:cNvSpPr/>
      </dsp:nvSpPr>
      <dsp:spPr>
        <a:xfrm>
          <a:off x="1644864" y="2817784"/>
          <a:ext cx="509055" cy="509170"/>
        </a:xfrm>
        <a:prstGeom prst="ellipse">
          <a:avLst/>
        </a:prstGeom>
        <a:solidFill>
          <a:schemeClr val="accent3">
            <a:hueOff val="-6543615"/>
            <a:satOff val="-3365"/>
            <a:lumOff val="-1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B127F-AD66-462C-9E8C-87E086F11A98}">
      <dsp:nvSpPr>
        <dsp:cNvPr id="0" name=""/>
        <dsp:cNvSpPr/>
      </dsp:nvSpPr>
      <dsp:spPr>
        <a:xfrm>
          <a:off x="4979582" y="870109"/>
          <a:ext cx="1223453" cy="1286185"/>
        </a:xfrm>
        <a:prstGeom prst="ellipse">
          <a:avLst/>
        </a:prstGeom>
        <a:solidFill>
          <a:schemeClr val="accent3">
            <a:hueOff val="-7478417"/>
            <a:satOff val="-3845"/>
            <a:lumOff val="-16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Sloboda</a:t>
          </a:r>
          <a:endParaRPr lang="hr-HR" sz="1600" kern="1200" dirty="0"/>
        </a:p>
      </dsp:txBody>
      <dsp:txXfrm>
        <a:off x="5158753" y="1058466"/>
        <a:ext cx="865111" cy="909471"/>
      </dsp:txXfrm>
    </dsp:sp>
    <dsp:sp modelId="{E6E6F99A-D3E5-4559-9A36-A4FE94D0782C}">
      <dsp:nvSpPr>
        <dsp:cNvPr id="0" name=""/>
        <dsp:cNvSpPr/>
      </dsp:nvSpPr>
      <dsp:spPr>
        <a:xfrm>
          <a:off x="4672188" y="1712996"/>
          <a:ext cx="281539" cy="281967"/>
        </a:xfrm>
        <a:prstGeom prst="ellipse">
          <a:avLst/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2E2AC-AE01-46C6-AFEF-8329B624D2CD}">
      <dsp:nvSpPr>
        <dsp:cNvPr id="0" name=""/>
        <dsp:cNvSpPr/>
      </dsp:nvSpPr>
      <dsp:spPr>
        <a:xfrm>
          <a:off x="1451111" y="3423810"/>
          <a:ext cx="204141" cy="204120"/>
        </a:xfrm>
        <a:prstGeom prst="ellipse">
          <a:avLst/>
        </a:prstGeom>
        <a:solidFill>
          <a:schemeClr val="accent3">
            <a:hueOff val="-9348022"/>
            <a:satOff val="-4807"/>
            <a:lumOff val="-20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BC3B2-B8C6-4DF2-982F-13B5793D0A13}">
      <dsp:nvSpPr>
        <dsp:cNvPr id="0" name=""/>
        <dsp:cNvSpPr/>
      </dsp:nvSpPr>
      <dsp:spPr>
        <a:xfrm>
          <a:off x="3485257" y="3133243"/>
          <a:ext cx="204141" cy="204120"/>
        </a:xfrm>
        <a:prstGeom prst="ellipse">
          <a:avLst/>
        </a:prstGeom>
        <a:solidFill>
          <a:schemeClr val="accent3">
            <a:hueOff val="-10282823"/>
            <a:satOff val="-5287"/>
            <a:lumOff val="-22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673FC-9213-4B1C-AD9E-E086B18C71C9}">
      <dsp:nvSpPr>
        <dsp:cNvPr id="0" name=""/>
        <dsp:cNvSpPr/>
      </dsp:nvSpPr>
      <dsp:spPr>
        <a:xfrm>
          <a:off x="5497298" y="2620980"/>
          <a:ext cx="1295397" cy="1273911"/>
        </a:xfrm>
        <a:prstGeom prst="ellipse">
          <a:avLst/>
        </a:prstGeom>
        <a:solidFill>
          <a:schemeClr val="accent3">
            <a:hueOff val="-11217626"/>
            <a:satOff val="-5768"/>
            <a:lumOff val="-2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Odgovornost </a:t>
          </a:r>
          <a:endParaRPr lang="hr-HR" sz="1200" kern="1200" dirty="0"/>
        </a:p>
      </dsp:txBody>
      <dsp:txXfrm>
        <a:off x="5687004" y="2807540"/>
        <a:ext cx="915985" cy="900791"/>
      </dsp:txXfrm>
    </dsp:sp>
    <dsp:sp modelId="{5C82ECCB-C678-49FC-86CA-53746BA5C241}">
      <dsp:nvSpPr>
        <dsp:cNvPr id="0" name=""/>
        <dsp:cNvSpPr/>
      </dsp:nvSpPr>
      <dsp:spPr>
        <a:xfrm>
          <a:off x="5325650" y="2745821"/>
          <a:ext cx="204141" cy="204120"/>
        </a:xfrm>
        <a:prstGeom prst="ellipse">
          <a:avLst/>
        </a:prstGeom>
        <a:solidFill>
          <a:schemeClr val="accent3">
            <a:hueOff val="-12152428"/>
            <a:satOff val="-6249"/>
            <a:lumOff val="-26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4B7AD-3214-4612-8DAB-9EF65148500F}">
      <dsp:nvSpPr>
        <dsp:cNvPr id="0" name=""/>
        <dsp:cNvSpPr/>
      </dsp:nvSpPr>
      <dsp:spPr>
        <a:xfrm>
          <a:off x="1849039" y="3273478"/>
          <a:ext cx="1473672" cy="1408034"/>
        </a:xfrm>
        <a:prstGeom prst="ellipse">
          <a:avLst/>
        </a:prstGeom>
        <a:solidFill>
          <a:schemeClr val="accent3">
            <a:hueOff val="-13087230"/>
            <a:satOff val="-6729"/>
            <a:lumOff val="-2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Prava</a:t>
          </a:r>
          <a:endParaRPr lang="hr-HR" sz="2400" kern="1200" dirty="0"/>
        </a:p>
      </dsp:txBody>
      <dsp:txXfrm>
        <a:off x="2064853" y="3479680"/>
        <a:ext cx="1042044" cy="995630"/>
      </dsp:txXfrm>
    </dsp:sp>
    <dsp:sp modelId="{D603848A-26C1-4359-9E2A-A08F972ED4AA}">
      <dsp:nvSpPr>
        <dsp:cNvPr id="0" name=""/>
        <dsp:cNvSpPr/>
      </dsp:nvSpPr>
      <dsp:spPr>
        <a:xfrm>
          <a:off x="3580315" y="3627931"/>
          <a:ext cx="204141" cy="204120"/>
        </a:xfrm>
        <a:prstGeom prst="ellipse">
          <a:avLst/>
        </a:prstGeom>
        <a:solidFill>
          <a:schemeClr val="accent3">
            <a:hueOff val="-14022032"/>
            <a:satOff val="-7210"/>
            <a:lumOff val="-3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7C373-B6EE-4BC7-A39F-F1FE62ED307C}">
      <dsp:nvSpPr>
        <dsp:cNvPr id="0" name=""/>
        <dsp:cNvSpPr/>
      </dsp:nvSpPr>
      <dsp:spPr>
        <a:xfrm>
          <a:off x="226369" y="-335956"/>
          <a:ext cx="1994794" cy="2073934"/>
        </a:xfrm>
        <a:prstGeom prst="ellipse">
          <a:avLst/>
        </a:prstGeom>
        <a:solidFill>
          <a:schemeClr val="accent3">
            <a:hueOff val="-14956835"/>
            <a:satOff val="-7691"/>
            <a:lumOff val="-33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Stanovnik demokratske države</a:t>
          </a:r>
          <a:endParaRPr lang="hr-HR" sz="1800" kern="1200" dirty="0"/>
        </a:p>
      </dsp:txBody>
      <dsp:txXfrm>
        <a:off x="518500" y="-32235"/>
        <a:ext cx="1410532" cy="1466492"/>
      </dsp:txXfrm>
    </dsp:sp>
    <dsp:sp modelId="{C4728CDD-A637-408A-BDAE-3CD95CC615F5}">
      <dsp:nvSpPr>
        <dsp:cNvPr id="0" name=""/>
        <dsp:cNvSpPr/>
      </dsp:nvSpPr>
      <dsp:spPr>
        <a:xfrm>
          <a:off x="2373126" y="1282577"/>
          <a:ext cx="204141" cy="204120"/>
        </a:xfrm>
        <a:prstGeom prst="ellipse">
          <a:avLst/>
        </a:prstGeom>
        <a:solidFill>
          <a:schemeClr val="accent3">
            <a:hueOff val="-15891636"/>
            <a:satOff val="-8171"/>
            <a:lumOff val="-35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9FF61-1279-45A6-8DB7-C22CB43AD1F8}">
      <dsp:nvSpPr>
        <dsp:cNvPr id="0" name=""/>
        <dsp:cNvSpPr/>
      </dsp:nvSpPr>
      <dsp:spPr>
        <a:xfrm>
          <a:off x="4750105" y="419928"/>
          <a:ext cx="204141" cy="204120"/>
        </a:xfrm>
        <a:prstGeom prst="ellipse">
          <a:avLst/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26660-53B9-4E70-9717-B6963678CC95}">
      <dsp:nvSpPr>
        <dsp:cNvPr id="0" name=""/>
        <dsp:cNvSpPr/>
      </dsp:nvSpPr>
      <dsp:spPr>
        <a:xfrm>
          <a:off x="3768295" y="1723222"/>
          <a:ext cx="733498" cy="7334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Digitalni građanin</a:t>
          </a:r>
          <a:endParaRPr lang="hr-HR" sz="1000" kern="1200" dirty="0"/>
        </a:p>
      </dsp:txBody>
      <dsp:txXfrm>
        <a:off x="3875713" y="1830640"/>
        <a:ext cx="518662" cy="518662"/>
      </dsp:txXfrm>
    </dsp:sp>
    <dsp:sp modelId="{ED2A57C1-B46E-437A-8C00-B2530D637A69}">
      <dsp:nvSpPr>
        <dsp:cNvPr id="0" name=""/>
        <dsp:cNvSpPr/>
      </dsp:nvSpPr>
      <dsp:spPr>
        <a:xfrm rot="16200000">
          <a:off x="3947331" y="1193847"/>
          <a:ext cx="375425" cy="371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>
        <a:off x="4003079" y="1323925"/>
        <a:ext cx="263930" cy="222989"/>
      </dsp:txXfrm>
    </dsp:sp>
    <dsp:sp modelId="{79DD2D57-EA0B-4008-B835-D8CA1878997C}">
      <dsp:nvSpPr>
        <dsp:cNvPr id="0" name=""/>
        <dsp:cNvSpPr/>
      </dsp:nvSpPr>
      <dsp:spPr>
        <a:xfrm>
          <a:off x="3518040" y="-160668"/>
          <a:ext cx="1234007" cy="11755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Pismenost</a:t>
          </a:r>
          <a:endParaRPr lang="hr-HR" sz="1400" kern="1200" dirty="0"/>
        </a:p>
      </dsp:txBody>
      <dsp:txXfrm>
        <a:off x="3698756" y="11486"/>
        <a:ext cx="872575" cy="831232"/>
      </dsp:txXfrm>
    </dsp:sp>
    <dsp:sp modelId="{0561BEC9-C10A-4B03-9479-617CB91EBCB2}">
      <dsp:nvSpPr>
        <dsp:cNvPr id="0" name=""/>
        <dsp:cNvSpPr/>
      </dsp:nvSpPr>
      <dsp:spPr>
        <a:xfrm rot="18600000">
          <a:off x="4404871" y="1352333"/>
          <a:ext cx="386399" cy="371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>
        <a:off x="4424785" y="1469368"/>
        <a:ext cx="274904" cy="222989"/>
      </dsp:txXfrm>
    </dsp:sp>
    <dsp:sp modelId="{803B9267-F1A9-4193-A15B-2FA72F3550DC}">
      <dsp:nvSpPr>
        <dsp:cNvPr id="0" name=""/>
        <dsp:cNvSpPr/>
      </dsp:nvSpPr>
      <dsp:spPr>
        <a:xfrm>
          <a:off x="4597926" y="272377"/>
          <a:ext cx="1211979" cy="10875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Sigurnost</a:t>
          </a:r>
          <a:endParaRPr lang="hr-HR" sz="1600" kern="1200" dirty="0"/>
        </a:p>
      </dsp:txBody>
      <dsp:txXfrm>
        <a:off x="4775416" y="431641"/>
        <a:ext cx="856999" cy="768996"/>
      </dsp:txXfrm>
    </dsp:sp>
    <dsp:sp modelId="{0ABE526D-9B39-4281-86C9-FF6C4DB50EBA}">
      <dsp:nvSpPr>
        <dsp:cNvPr id="0" name=""/>
        <dsp:cNvSpPr/>
      </dsp:nvSpPr>
      <dsp:spPr>
        <a:xfrm rot="21000000">
          <a:off x="4626390" y="1788904"/>
          <a:ext cx="324455" cy="371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>
        <a:off x="4627129" y="1871685"/>
        <a:ext cx="227119" cy="222989"/>
      </dsp:txXfrm>
    </dsp:sp>
    <dsp:sp modelId="{12ACB13C-BEE3-4406-93B0-B62E51271771}">
      <dsp:nvSpPr>
        <dsp:cNvPr id="0" name=""/>
        <dsp:cNvSpPr/>
      </dsp:nvSpPr>
      <dsp:spPr>
        <a:xfrm>
          <a:off x="5088086" y="1136472"/>
          <a:ext cx="1369130" cy="13294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Komunikacija</a:t>
          </a:r>
          <a:endParaRPr lang="hr-HR" sz="1200" kern="1200" dirty="0"/>
        </a:p>
      </dsp:txBody>
      <dsp:txXfrm>
        <a:off x="5288590" y="1331171"/>
        <a:ext cx="968122" cy="940092"/>
      </dsp:txXfrm>
    </dsp:sp>
    <dsp:sp modelId="{090DFBCF-0CF3-42CA-8BE8-0076F0ADC8BE}">
      <dsp:nvSpPr>
        <dsp:cNvPr id="0" name=""/>
        <dsp:cNvSpPr/>
      </dsp:nvSpPr>
      <dsp:spPr>
        <a:xfrm rot="1800000">
          <a:off x="4546967" y="2235048"/>
          <a:ext cx="322429" cy="371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>
        <a:off x="4553447" y="2285196"/>
        <a:ext cx="225700" cy="222989"/>
      </dsp:txXfrm>
    </dsp:sp>
    <dsp:sp modelId="{8610CDD5-1FDD-4048-B749-CF4126C30039}">
      <dsp:nvSpPr>
        <dsp:cNvPr id="0" name=""/>
        <dsp:cNvSpPr/>
      </dsp:nvSpPr>
      <dsp:spPr>
        <a:xfrm>
          <a:off x="4865605" y="2288597"/>
          <a:ext cx="1419053" cy="12656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Trgovina</a:t>
          </a:r>
          <a:endParaRPr lang="hr-HR" sz="2000" kern="1200" dirty="0"/>
        </a:p>
      </dsp:txBody>
      <dsp:txXfrm>
        <a:off x="5073421" y="2473943"/>
        <a:ext cx="1003421" cy="894927"/>
      </dsp:txXfrm>
    </dsp:sp>
    <dsp:sp modelId="{40B073D6-02B9-4A37-80A1-C31C0D50F428}">
      <dsp:nvSpPr>
        <dsp:cNvPr id="0" name=""/>
        <dsp:cNvSpPr/>
      </dsp:nvSpPr>
      <dsp:spPr>
        <a:xfrm rot="4200000">
          <a:off x="4193279" y="2557765"/>
          <a:ext cx="359325" cy="371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>
        <a:off x="4228743" y="2581447"/>
        <a:ext cx="251528" cy="222989"/>
      </dsp:txXfrm>
    </dsp:sp>
    <dsp:sp modelId="{0625EEA0-F9AE-4D93-ABDB-A2C80F2E3F37}">
      <dsp:nvSpPr>
        <dsp:cNvPr id="0" name=""/>
        <dsp:cNvSpPr/>
      </dsp:nvSpPr>
      <dsp:spPr>
        <a:xfrm>
          <a:off x="4037897" y="3039992"/>
          <a:ext cx="1331764" cy="122513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Pristup</a:t>
          </a:r>
          <a:endParaRPr lang="hr-HR" sz="2400" kern="1200" dirty="0"/>
        </a:p>
      </dsp:txBody>
      <dsp:txXfrm>
        <a:off x="4232929" y="3219408"/>
        <a:ext cx="941700" cy="866299"/>
      </dsp:txXfrm>
    </dsp:sp>
    <dsp:sp modelId="{4C79828B-7DAF-4DFD-95FF-9B6DACF33C09}">
      <dsp:nvSpPr>
        <dsp:cNvPr id="0" name=""/>
        <dsp:cNvSpPr/>
      </dsp:nvSpPr>
      <dsp:spPr>
        <a:xfrm rot="6600000">
          <a:off x="3691897" y="2584829"/>
          <a:ext cx="390798" cy="371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 rot="10800000">
        <a:off x="3766711" y="2606773"/>
        <a:ext cx="279303" cy="222989"/>
      </dsp:txXfrm>
    </dsp:sp>
    <dsp:sp modelId="{EB42540A-B77E-4B63-84F1-824E1F7B8FD1}">
      <dsp:nvSpPr>
        <dsp:cNvPr id="0" name=""/>
        <dsp:cNvSpPr/>
      </dsp:nvSpPr>
      <dsp:spPr>
        <a:xfrm>
          <a:off x="2987091" y="3096343"/>
          <a:ext cx="1158435" cy="11124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Zdravlje</a:t>
          </a:r>
          <a:endParaRPr lang="hr-HR" sz="1600" kern="1200" dirty="0"/>
        </a:p>
      </dsp:txBody>
      <dsp:txXfrm>
        <a:off x="3156740" y="3259254"/>
        <a:ext cx="819137" cy="786607"/>
      </dsp:txXfrm>
    </dsp:sp>
    <dsp:sp modelId="{DFFB7AC5-E243-4D50-8078-4ACD2CCCD2BC}">
      <dsp:nvSpPr>
        <dsp:cNvPr id="0" name=""/>
        <dsp:cNvSpPr/>
      </dsp:nvSpPr>
      <dsp:spPr>
        <a:xfrm rot="8851248">
          <a:off x="3423280" y="2256541"/>
          <a:ext cx="316345" cy="371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 rot="10800000">
        <a:off x="3510761" y="2305390"/>
        <a:ext cx="221442" cy="222989"/>
      </dsp:txXfrm>
    </dsp:sp>
    <dsp:sp modelId="{263F924C-15E8-41F9-89E4-00FB754DC7B6}">
      <dsp:nvSpPr>
        <dsp:cNvPr id="0" name=""/>
        <dsp:cNvSpPr/>
      </dsp:nvSpPr>
      <dsp:spPr>
        <a:xfrm>
          <a:off x="1983829" y="2304258"/>
          <a:ext cx="1463887" cy="13783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Prava i odgovornost</a:t>
          </a:r>
          <a:endParaRPr lang="hr-HR" sz="1400" kern="1200" dirty="0"/>
        </a:p>
      </dsp:txBody>
      <dsp:txXfrm>
        <a:off x="2198210" y="2506110"/>
        <a:ext cx="1035125" cy="974625"/>
      </dsp:txXfrm>
    </dsp:sp>
    <dsp:sp modelId="{6384F4FC-5E62-47B6-A878-38FB16B6575F}">
      <dsp:nvSpPr>
        <dsp:cNvPr id="0" name=""/>
        <dsp:cNvSpPr/>
      </dsp:nvSpPr>
      <dsp:spPr>
        <a:xfrm rot="11400000">
          <a:off x="3301609" y="1786904"/>
          <a:ext cx="337039" cy="371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 rot="10800000">
        <a:off x="3401953" y="1870013"/>
        <a:ext cx="235927" cy="222989"/>
      </dsp:txXfrm>
    </dsp:sp>
    <dsp:sp modelId="{DBA89E67-F135-4940-B836-C5D4ACCBD75C}">
      <dsp:nvSpPr>
        <dsp:cNvPr id="0" name=""/>
        <dsp:cNvSpPr/>
      </dsp:nvSpPr>
      <dsp:spPr>
        <a:xfrm>
          <a:off x="1834047" y="1224137"/>
          <a:ext cx="1326779" cy="11541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Zakon</a:t>
          </a:r>
          <a:endParaRPr lang="hr-HR" sz="2800" kern="1200" dirty="0"/>
        </a:p>
      </dsp:txBody>
      <dsp:txXfrm>
        <a:off x="2028349" y="1393160"/>
        <a:ext cx="938175" cy="816113"/>
      </dsp:txXfrm>
    </dsp:sp>
    <dsp:sp modelId="{1580C96B-F26D-497D-A490-DD564AB506D7}">
      <dsp:nvSpPr>
        <dsp:cNvPr id="0" name=""/>
        <dsp:cNvSpPr/>
      </dsp:nvSpPr>
      <dsp:spPr>
        <a:xfrm rot="13800000">
          <a:off x="3556258" y="1402219"/>
          <a:ext cx="315236" cy="371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 rot="10800000">
        <a:off x="3633938" y="1512772"/>
        <a:ext cx="220665" cy="222989"/>
      </dsp:txXfrm>
    </dsp:sp>
    <dsp:sp modelId="{D5D23736-375A-419C-B4DE-6136CD075C1B}">
      <dsp:nvSpPr>
        <dsp:cNvPr id="0" name=""/>
        <dsp:cNvSpPr/>
      </dsp:nvSpPr>
      <dsp:spPr>
        <a:xfrm>
          <a:off x="2315921" y="144018"/>
          <a:ext cx="1500501" cy="13442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Bon-ton</a:t>
          </a:r>
          <a:endParaRPr lang="hr-HR" sz="2400" kern="1200" dirty="0"/>
        </a:p>
      </dsp:txBody>
      <dsp:txXfrm>
        <a:off x="2535664" y="340878"/>
        <a:ext cx="1061015" cy="950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973C-3597-45C3-843C-D898BF11AAA1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2743-99AD-4656-819C-EDC35C005C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96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973C-3597-45C3-843C-D898BF11AAA1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2743-99AD-4656-819C-EDC35C005C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4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973C-3597-45C3-843C-D898BF11AAA1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2743-99AD-4656-819C-EDC35C005C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02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973C-3597-45C3-843C-D898BF11AAA1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2743-99AD-4656-819C-EDC35C005C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318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973C-3597-45C3-843C-D898BF11AAA1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2743-99AD-4656-819C-EDC35C005C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760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973C-3597-45C3-843C-D898BF11AAA1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2743-99AD-4656-819C-EDC35C005C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0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973C-3597-45C3-843C-D898BF11AAA1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2743-99AD-4656-819C-EDC35C005C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28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973C-3597-45C3-843C-D898BF11AAA1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2743-99AD-4656-819C-EDC35C005C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268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973C-3597-45C3-843C-D898BF11AAA1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2743-99AD-4656-819C-EDC35C005C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549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973C-3597-45C3-843C-D898BF11AAA1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2743-99AD-4656-819C-EDC35C005C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33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973C-3597-45C3-843C-D898BF11AAA1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2743-99AD-4656-819C-EDC35C005C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244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D973C-3597-45C3-843C-D898BF11AAA1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D2743-99AD-4656-819C-EDC35C005C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281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478904" y="260648"/>
            <a:ext cx="8229600" cy="1084982"/>
          </a:xfrm>
        </p:spPr>
        <p:txBody>
          <a:bodyPr/>
          <a:lstStyle/>
          <a:p>
            <a:r>
              <a:rPr lang="hr-HR" dirty="0" smtClean="0"/>
              <a:t>Digitalni građanin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122224"/>
            <a:ext cx="4536504" cy="43852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42171"/>
            <a:ext cx="3528392" cy="173246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4076"/>
            <a:ext cx="1944216" cy="146238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2880320" cy="271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Fizički svijet  VS. Digitalni </a:t>
            </a:r>
            <a:r>
              <a:rPr lang="hr-HR" dirty="0"/>
              <a:t>s</a:t>
            </a:r>
            <a:r>
              <a:rPr lang="hr-HR" dirty="0" smtClean="0"/>
              <a:t>vijet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7999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682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/>
          <a:lstStyle/>
          <a:p>
            <a:r>
              <a:rPr lang="hr-HR" dirty="0" smtClean="0"/>
              <a:t>Digitalni građanin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375496"/>
              </p:ext>
            </p:extLst>
          </p:nvPr>
        </p:nvGraphicFramePr>
        <p:xfrm>
          <a:off x="395536" y="1988840"/>
          <a:ext cx="829126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229200"/>
            <a:ext cx="2114550" cy="13335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236220" cy="167716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27129"/>
            <a:ext cx="1771102" cy="93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7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Lozinke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Lozinke treba često mijenjati da bi vaš korisnički račun bio sigurniji 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5824"/>
            <a:ext cx="4355579" cy="27055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0888"/>
            <a:ext cx="2256451" cy="400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5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Zlostavljanje na </a:t>
            </a:r>
            <a:r>
              <a:rPr lang="hr-HR" dirty="0" err="1" smtClean="0"/>
              <a:t>internetu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5033"/>
            <a:ext cx="8229600" cy="4525963"/>
          </a:xfrm>
        </p:spPr>
        <p:txBody>
          <a:bodyPr/>
          <a:lstStyle/>
          <a:p>
            <a:r>
              <a:rPr lang="hr-HR" dirty="0" smtClean="0"/>
              <a:t>Nikako ignorirati i prijaviti svaku neugodu doživljenu na </a:t>
            </a:r>
            <a:r>
              <a:rPr lang="hr-HR" dirty="0" err="1" smtClean="0"/>
              <a:t>internetu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6498"/>
            <a:ext cx="4019550" cy="27051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85" y="3966744"/>
            <a:ext cx="3456384" cy="21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7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Budite oprezni na </a:t>
            </a:r>
            <a:r>
              <a:rPr lang="hr-HR" dirty="0" err="1" smtClean="0"/>
              <a:t>internetu</a:t>
            </a:r>
            <a:r>
              <a:rPr lang="hr-HR" dirty="0" smtClean="0"/>
              <a:t>!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Paola </a:t>
            </a:r>
            <a:r>
              <a:rPr lang="hr-HR" smtClean="0">
                <a:solidFill>
                  <a:schemeClr val="tx1"/>
                </a:solidFill>
              </a:rPr>
              <a:t>F.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7. raz.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67</Words>
  <Application>Microsoft Office PowerPoint</Application>
  <PresentationFormat>Prikaz na zaslonu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Tema sustava Office</vt:lpstr>
      <vt:lpstr>Digitalni građanin</vt:lpstr>
      <vt:lpstr>Fizički svijet  VS. Digitalni svijet</vt:lpstr>
      <vt:lpstr>Digitalni građanin</vt:lpstr>
      <vt:lpstr>Lozinke</vt:lpstr>
      <vt:lpstr>Zlostavljanje na internetu</vt:lpstr>
      <vt:lpstr>Budite oprezni na internetu!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Digitalni građanin</dc:title>
  <dc:creator>Ucenik</dc:creator>
  <cp:lastModifiedBy>NASTAVNIK</cp:lastModifiedBy>
  <cp:revision>10</cp:revision>
  <dcterms:created xsi:type="dcterms:W3CDTF">2015-02-25T12:09:03Z</dcterms:created>
  <dcterms:modified xsi:type="dcterms:W3CDTF">2015-04-29T08:40:59Z</dcterms:modified>
</cp:coreProperties>
</file>