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0" r:id="rId14"/>
    <p:sldId id="269" r:id="rId1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4660"/>
  </p:normalViewPr>
  <p:slideViewPr>
    <p:cSldViewPr>
      <p:cViewPr>
        <p:scale>
          <a:sx n="88" d="100"/>
          <a:sy n="88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36EC4-E70E-408A-97F6-02AEBF28B144}" type="doc">
      <dgm:prSet loTypeId="urn:microsoft.com/office/officeart/2005/8/layout/hierarchy6" loCatId="hierarchy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hr-HR"/>
        </a:p>
      </dgm:t>
    </dgm:pt>
    <dgm:pt modelId="{AA1F02CF-CA0D-43DB-9FFB-15E0D4034C4F}">
      <dgm:prSet phldrT="[Tekst]"/>
      <dgm:spPr/>
      <dgm:t>
        <a:bodyPr/>
        <a:lstStyle/>
        <a:p>
          <a:r>
            <a:rPr lang="hr-HR" dirty="0" smtClean="0"/>
            <a:t>ZMAJ</a:t>
          </a:r>
          <a:endParaRPr lang="hr-HR" dirty="0"/>
        </a:p>
      </dgm:t>
    </dgm:pt>
    <dgm:pt modelId="{4987A6E3-C737-4E7C-A8ED-FC4DB143B98A}" type="parTrans" cxnId="{4D6AEBEC-6E1D-4F4D-A9AB-3FC797274228}">
      <dgm:prSet/>
      <dgm:spPr/>
      <dgm:t>
        <a:bodyPr/>
        <a:lstStyle/>
        <a:p>
          <a:endParaRPr lang="hr-HR"/>
        </a:p>
      </dgm:t>
    </dgm:pt>
    <dgm:pt modelId="{134134AD-374F-40A5-A902-1FF07EFDDC01}" type="sibTrans" cxnId="{4D6AEBEC-6E1D-4F4D-A9AB-3FC797274228}">
      <dgm:prSet/>
      <dgm:spPr/>
      <dgm:t>
        <a:bodyPr/>
        <a:lstStyle/>
        <a:p>
          <a:endParaRPr lang="hr-HR"/>
        </a:p>
      </dgm:t>
    </dgm:pt>
    <dgm:pt modelId="{C4F12224-7107-4C1D-8CB1-F00F3CCFFB1C}">
      <dgm:prSet phldrT="[Tekst]"/>
      <dgm:spPr/>
      <dgm:t>
        <a:bodyPr/>
        <a:lstStyle/>
        <a:p>
          <a:r>
            <a:rPr lang="hr-HR" dirty="0" smtClean="0"/>
            <a:t>KRIPER</a:t>
          </a:r>
          <a:endParaRPr lang="hr-HR" dirty="0"/>
        </a:p>
      </dgm:t>
    </dgm:pt>
    <dgm:pt modelId="{87623C6C-F9FC-4361-A415-C2816B6534AB}" type="parTrans" cxnId="{51C5C9C6-560D-4E0C-8C7D-E1E88F5F2ED0}">
      <dgm:prSet/>
      <dgm:spPr/>
      <dgm:t>
        <a:bodyPr/>
        <a:lstStyle/>
        <a:p>
          <a:endParaRPr lang="hr-HR"/>
        </a:p>
      </dgm:t>
    </dgm:pt>
    <dgm:pt modelId="{25CA3FD3-B7D7-423D-BA35-ADF952294832}" type="sibTrans" cxnId="{51C5C9C6-560D-4E0C-8C7D-E1E88F5F2ED0}">
      <dgm:prSet/>
      <dgm:spPr/>
      <dgm:t>
        <a:bodyPr/>
        <a:lstStyle/>
        <a:p>
          <a:endParaRPr lang="hr-HR"/>
        </a:p>
      </dgm:t>
    </dgm:pt>
    <dgm:pt modelId="{15BDB7AB-5CC8-4FC7-9A15-2AE8DAC03E1E}">
      <dgm:prSet phldrT="[Tekst]"/>
      <dgm:spPr/>
      <dgm:t>
        <a:bodyPr/>
        <a:lstStyle/>
        <a:p>
          <a:r>
            <a:rPr lang="hr-HR" dirty="0" smtClean="0"/>
            <a:t>VUK</a:t>
          </a:r>
          <a:endParaRPr lang="hr-HR" dirty="0"/>
        </a:p>
      </dgm:t>
    </dgm:pt>
    <dgm:pt modelId="{C00181FC-D5CA-4DF7-87D1-2A7580143EEF}" type="parTrans" cxnId="{D283DBA9-8559-4B42-ADF1-B8547E4A72D8}">
      <dgm:prSet/>
      <dgm:spPr/>
      <dgm:t>
        <a:bodyPr/>
        <a:lstStyle/>
        <a:p>
          <a:endParaRPr lang="hr-HR"/>
        </a:p>
      </dgm:t>
    </dgm:pt>
    <dgm:pt modelId="{15EB0088-E2A3-424B-A5AC-345A1A14BA81}" type="sibTrans" cxnId="{D283DBA9-8559-4B42-ADF1-B8547E4A72D8}">
      <dgm:prSet/>
      <dgm:spPr/>
      <dgm:t>
        <a:bodyPr/>
        <a:lstStyle/>
        <a:p>
          <a:endParaRPr lang="hr-HR"/>
        </a:p>
      </dgm:t>
    </dgm:pt>
    <dgm:pt modelId="{FEF1EF37-5BAB-4602-9555-132CD6A12788}">
      <dgm:prSet phldrT="[Tekst]"/>
      <dgm:spPr/>
      <dgm:t>
        <a:bodyPr/>
        <a:lstStyle/>
        <a:p>
          <a:r>
            <a:rPr lang="hr-HR" dirty="0" smtClean="0"/>
            <a:t>KONJ</a:t>
          </a:r>
          <a:endParaRPr lang="hr-HR" dirty="0"/>
        </a:p>
      </dgm:t>
    </dgm:pt>
    <dgm:pt modelId="{6183EE47-C57E-4C72-A28A-D45C4E47BD95}" type="parTrans" cxnId="{A21A62E7-5794-46DD-A808-14DEFC45342A}">
      <dgm:prSet/>
      <dgm:spPr/>
      <dgm:t>
        <a:bodyPr/>
        <a:lstStyle/>
        <a:p>
          <a:endParaRPr lang="hr-HR"/>
        </a:p>
      </dgm:t>
    </dgm:pt>
    <dgm:pt modelId="{A7826C87-23CA-4DB5-8B0F-F5CC20B05FB8}" type="sibTrans" cxnId="{A21A62E7-5794-46DD-A808-14DEFC45342A}">
      <dgm:prSet/>
      <dgm:spPr/>
      <dgm:t>
        <a:bodyPr/>
        <a:lstStyle/>
        <a:p>
          <a:endParaRPr lang="hr-HR"/>
        </a:p>
      </dgm:t>
    </dgm:pt>
    <dgm:pt modelId="{F608A597-F9C2-40B3-8CA9-10544A700363}">
      <dgm:prSet phldrT="[Tekst]"/>
      <dgm:spPr/>
      <dgm:t>
        <a:bodyPr/>
        <a:lstStyle/>
        <a:p>
          <a:r>
            <a:rPr lang="hr-HR" dirty="0" smtClean="0"/>
            <a:t>JA</a:t>
          </a:r>
          <a:endParaRPr lang="hr-HR" dirty="0"/>
        </a:p>
      </dgm:t>
    </dgm:pt>
    <dgm:pt modelId="{F559BBAC-ED37-45F0-84F3-77C253D8ABA0}" type="parTrans" cxnId="{CC5BFAE0-3517-4BB1-904C-FACCF1DEED1D}">
      <dgm:prSet/>
      <dgm:spPr/>
      <dgm:t>
        <a:bodyPr/>
        <a:lstStyle/>
        <a:p>
          <a:endParaRPr lang="hr-HR"/>
        </a:p>
      </dgm:t>
    </dgm:pt>
    <dgm:pt modelId="{C9AC820E-3437-452D-921F-211194D37BD1}" type="sibTrans" cxnId="{CC5BFAE0-3517-4BB1-904C-FACCF1DEED1D}">
      <dgm:prSet/>
      <dgm:spPr/>
      <dgm:t>
        <a:bodyPr/>
        <a:lstStyle/>
        <a:p>
          <a:endParaRPr lang="hr-HR"/>
        </a:p>
      </dgm:t>
    </dgm:pt>
    <dgm:pt modelId="{B1533517-E1A0-40D8-BAB8-79B3D8440762}">
      <dgm:prSet phldrT="[Tekst]"/>
      <dgm:spPr/>
      <dgm:t>
        <a:bodyPr/>
        <a:lstStyle/>
        <a:p>
          <a:r>
            <a:rPr lang="hr-HR" dirty="0" smtClean="0"/>
            <a:t>ZOMBI</a:t>
          </a:r>
          <a:endParaRPr lang="hr-HR" dirty="0"/>
        </a:p>
      </dgm:t>
    </dgm:pt>
    <dgm:pt modelId="{69B9E078-3589-4315-A695-87A7048763BF}" type="parTrans" cxnId="{3FED9292-96B6-4B37-BC7F-AF37F1FFAAA9}">
      <dgm:prSet/>
      <dgm:spPr/>
      <dgm:t>
        <a:bodyPr/>
        <a:lstStyle/>
        <a:p>
          <a:endParaRPr lang="hr-HR"/>
        </a:p>
      </dgm:t>
    </dgm:pt>
    <dgm:pt modelId="{A2493A86-DD54-4843-B2A2-C6F756FA1F01}" type="sibTrans" cxnId="{3FED9292-96B6-4B37-BC7F-AF37F1FFAAA9}">
      <dgm:prSet/>
      <dgm:spPr/>
      <dgm:t>
        <a:bodyPr/>
        <a:lstStyle/>
        <a:p>
          <a:endParaRPr lang="hr-HR"/>
        </a:p>
      </dgm:t>
    </dgm:pt>
    <dgm:pt modelId="{C75DC33B-913A-4D78-8423-9AC73E0F4700}" type="pres">
      <dgm:prSet presAssocID="{B5F36EC4-E70E-408A-97F6-02AEBF28B14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96D8B2E-3199-4E61-875F-8165A668A0FE}" type="pres">
      <dgm:prSet presAssocID="{B5F36EC4-E70E-408A-97F6-02AEBF28B144}" presName="hierFlow" presStyleCnt="0"/>
      <dgm:spPr/>
    </dgm:pt>
    <dgm:pt modelId="{54B36B90-58A6-4E24-983A-9C90AFA34CB9}" type="pres">
      <dgm:prSet presAssocID="{B5F36EC4-E70E-408A-97F6-02AEBF28B14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77B239-F072-47F8-8B90-EC8A829796CD}" type="pres">
      <dgm:prSet presAssocID="{AA1F02CF-CA0D-43DB-9FFB-15E0D4034C4F}" presName="Name14" presStyleCnt="0"/>
      <dgm:spPr/>
    </dgm:pt>
    <dgm:pt modelId="{03EA86A1-9BC5-4813-B097-F4FC7FB66173}" type="pres">
      <dgm:prSet presAssocID="{AA1F02CF-CA0D-43DB-9FFB-15E0D4034C4F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1362BDC-65A4-4D8E-94D9-652D988236EF}" type="pres">
      <dgm:prSet presAssocID="{AA1F02CF-CA0D-43DB-9FFB-15E0D4034C4F}" presName="hierChild2" presStyleCnt="0"/>
      <dgm:spPr/>
    </dgm:pt>
    <dgm:pt modelId="{7F04C0A2-D817-4A7A-BAAB-18F6B1B31492}" type="pres">
      <dgm:prSet presAssocID="{87623C6C-F9FC-4361-A415-C2816B6534AB}" presName="Name19" presStyleLbl="parChTrans1D2" presStyleIdx="0" presStyleCnt="2"/>
      <dgm:spPr/>
      <dgm:t>
        <a:bodyPr/>
        <a:lstStyle/>
        <a:p>
          <a:endParaRPr lang="hr-HR"/>
        </a:p>
      </dgm:t>
    </dgm:pt>
    <dgm:pt modelId="{8B8270C7-31E0-434C-BC5A-E15DC9128BCE}" type="pres">
      <dgm:prSet presAssocID="{C4F12224-7107-4C1D-8CB1-F00F3CCFFB1C}" presName="Name21" presStyleCnt="0"/>
      <dgm:spPr/>
    </dgm:pt>
    <dgm:pt modelId="{5FBD4DB4-0915-4EA6-B194-EBC11F26D3F9}" type="pres">
      <dgm:prSet presAssocID="{C4F12224-7107-4C1D-8CB1-F00F3CCFFB1C}" presName="level2Shape" presStyleLbl="node2" presStyleIdx="0" presStyleCnt="2"/>
      <dgm:spPr/>
      <dgm:t>
        <a:bodyPr/>
        <a:lstStyle/>
        <a:p>
          <a:endParaRPr lang="hr-HR"/>
        </a:p>
      </dgm:t>
    </dgm:pt>
    <dgm:pt modelId="{36798466-E463-44C7-B069-BDA00BC87C81}" type="pres">
      <dgm:prSet presAssocID="{C4F12224-7107-4C1D-8CB1-F00F3CCFFB1C}" presName="hierChild3" presStyleCnt="0"/>
      <dgm:spPr/>
    </dgm:pt>
    <dgm:pt modelId="{802CA8CC-D3A2-4E4F-892D-37FC28AD858D}" type="pres">
      <dgm:prSet presAssocID="{C00181FC-D5CA-4DF7-87D1-2A7580143EEF}" presName="Name19" presStyleLbl="parChTrans1D3" presStyleIdx="0" presStyleCnt="3"/>
      <dgm:spPr/>
      <dgm:t>
        <a:bodyPr/>
        <a:lstStyle/>
        <a:p>
          <a:endParaRPr lang="hr-HR"/>
        </a:p>
      </dgm:t>
    </dgm:pt>
    <dgm:pt modelId="{4C3604E6-3E1E-4247-A536-C2996B96BD82}" type="pres">
      <dgm:prSet presAssocID="{15BDB7AB-5CC8-4FC7-9A15-2AE8DAC03E1E}" presName="Name21" presStyleCnt="0"/>
      <dgm:spPr/>
    </dgm:pt>
    <dgm:pt modelId="{9C4E40DE-21DE-4E0E-A7AD-3ABABDD90077}" type="pres">
      <dgm:prSet presAssocID="{15BDB7AB-5CC8-4FC7-9A15-2AE8DAC03E1E}" presName="level2Shape" presStyleLbl="node3" presStyleIdx="0" presStyleCnt="3"/>
      <dgm:spPr/>
      <dgm:t>
        <a:bodyPr/>
        <a:lstStyle/>
        <a:p>
          <a:endParaRPr lang="hr-HR"/>
        </a:p>
      </dgm:t>
    </dgm:pt>
    <dgm:pt modelId="{729F8042-0B6B-4B7F-9849-0F137E95264E}" type="pres">
      <dgm:prSet presAssocID="{15BDB7AB-5CC8-4FC7-9A15-2AE8DAC03E1E}" presName="hierChild3" presStyleCnt="0"/>
      <dgm:spPr/>
    </dgm:pt>
    <dgm:pt modelId="{BB534B08-1106-4E3C-8162-056B09231493}" type="pres">
      <dgm:prSet presAssocID="{6183EE47-C57E-4C72-A28A-D45C4E47BD95}" presName="Name19" presStyleLbl="parChTrans1D3" presStyleIdx="1" presStyleCnt="3"/>
      <dgm:spPr/>
      <dgm:t>
        <a:bodyPr/>
        <a:lstStyle/>
        <a:p>
          <a:endParaRPr lang="hr-HR"/>
        </a:p>
      </dgm:t>
    </dgm:pt>
    <dgm:pt modelId="{C9010382-8638-4480-AFBA-F30388FB7E46}" type="pres">
      <dgm:prSet presAssocID="{FEF1EF37-5BAB-4602-9555-132CD6A12788}" presName="Name21" presStyleCnt="0"/>
      <dgm:spPr/>
    </dgm:pt>
    <dgm:pt modelId="{CABA9CE5-AA32-4FEB-9AFB-18A7AC08D30B}" type="pres">
      <dgm:prSet presAssocID="{FEF1EF37-5BAB-4602-9555-132CD6A12788}" presName="level2Shape" presStyleLbl="node3" presStyleIdx="1" presStyleCnt="3"/>
      <dgm:spPr/>
      <dgm:t>
        <a:bodyPr/>
        <a:lstStyle/>
        <a:p>
          <a:endParaRPr lang="hr-HR"/>
        </a:p>
      </dgm:t>
    </dgm:pt>
    <dgm:pt modelId="{53755F48-FF52-49D8-8567-8789CB6E533E}" type="pres">
      <dgm:prSet presAssocID="{FEF1EF37-5BAB-4602-9555-132CD6A12788}" presName="hierChild3" presStyleCnt="0"/>
      <dgm:spPr/>
    </dgm:pt>
    <dgm:pt modelId="{35240AB4-8906-4DD9-899E-0E55476DE97F}" type="pres">
      <dgm:prSet presAssocID="{F559BBAC-ED37-45F0-84F3-77C253D8ABA0}" presName="Name19" presStyleLbl="parChTrans1D2" presStyleIdx="1" presStyleCnt="2"/>
      <dgm:spPr/>
      <dgm:t>
        <a:bodyPr/>
        <a:lstStyle/>
        <a:p>
          <a:endParaRPr lang="hr-HR"/>
        </a:p>
      </dgm:t>
    </dgm:pt>
    <dgm:pt modelId="{F0C63404-7C5F-49E7-A3C5-C1BECF9938BF}" type="pres">
      <dgm:prSet presAssocID="{F608A597-F9C2-40B3-8CA9-10544A700363}" presName="Name21" presStyleCnt="0"/>
      <dgm:spPr/>
    </dgm:pt>
    <dgm:pt modelId="{9212B2D2-8D68-4886-A382-47FDA05A8F96}" type="pres">
      <dgm:prSet presAssocID="{F608A597-F9C2-40B3-8CA9-10544A700363}" presName="level2Shape" presStyleLbl="node2" presStyleIdx="1" presStyleCnt="2"/>
      <dgm:spPr/>
      <dgm:t>
        <a:bodyPr/>
        <a:lstStyle/>
        <a:p>
          <a:endParaRPr lang="hr-HR"/>
        </a:p>
      </dgm:t>
    </dgm:pt>
    <dgm:pt modelId="{26DD2E2D-9F6E-4AF7-BDA1-19938689EA2B}" type="pres">
      <dgm:prSet presAssocID="{F608A597-F9C2-40B3-8CA9-10544A700363}" presName="hierChild3" presStyleCnt="0"/>
      <dgm:spPr/>
    </dgm:pt>
    <dgm:pt modelId="{3C0999F9-B1CA-45CB-915B-215765EDFF45}" type="pres">
      <dgm:prSet presAssocID="{69B9E078-3589-4315-A695-87A7048763BF}" presName="Name19" presStyleLbl="parChTrans1D3" presStyleIdx="2" presStyleCnt="3"/>
      <dgm:spPr/>
      <dgm:t>
        <a:bodyPr/>
        <a:lstStyle/>
        <a:p>
          <a:endParaRPr lang="hr-HR"/>
        </a:p>
      </dgm:t>
    </dgm:pt>
    <dgm:pt modelId="{1BEAF417-9E5B-4D5F-9A27-E84646DA9918}" type="pres">
      <dgm:prSet presAssocID="{B1533517-E1A0-40D8-BAB8-79B3D8440762}" presName="Name21" presStyleCnt="0"/>
      <dgm:spPr/>
    </dgm:pt>
    <dgm:pt modelId="{E128563D-098E-497C-9E85-908D3C965B50}" type="pres">
      <dgm:prSet presAssocID="{B1533517-E1A0-40D8-BAB8-79B3D8440762}" presName="level2Shape" presStyleLbl="node3" presStyleIdx="2" presStyleCnt="3"/>
      <dgm:spPr/>
      <dgm:t>
        <a:bodyPr/>
        <a:lstStyle/>
        <a:p>
          <a:endParaRPr lang="hr-HR"/>
        </a:p>
      </dgm:t>
    </dgm:pt>
    <dgm:pt modelId="{684845E0-2F55-42D2-BDB6-CD8FE60BD3C5}" type="pres">
      <dgm:prSet presAssocID="{B1533517-E1A0-40D8-BAB8-79B3D8440762}" presName="hierChild3" presStyleCnt="0"/>
      <dgm:spPr/>
    </dgm:pt>
    <dgm:pt modelId="{B666FED8-0C4C-4B8C-9E0F-EE869E83E5C1}" type="pres">
      <dgm:prSet presAssocID="{B5F36EC4-E70E-408A-97F6-02AEBF28B144}" presName="bgShapesFlow" presStyleCnt="0"/>
      <dgm:spPr/>
    </dgm:pt>
  </dgm:ptLst>
  <dgm:cxnLst>
    <dgm:cxn modelId="{A2EC2869-4CD2-4709-AC9B-EBC7B1D5D0C6}" type="presOf" srcId="{AA1F02CF-CA0D-43DB-9FFB-15E0D4034C4F}" destId="{03EA86A1-9BC5-4813-B097-F4FC7FB66173}" srcOrd="0" destOrd="0" presId="urn:microsoft.com/office/officeart/2005/8/layout/hierarchy6"/>
    <dgm:cxn modelId="{51C5C9C6-560D-4E0C-8C7D-E1E88F5F2ED0}" srcId="{AA1F02CF-CA0D-43DB-9FFB-15E0D4034C4F}" destId="{C4F12224-7107-4C1D-8CB1-F00F3CCFFB1C}" srcOrd="0" destOrd="0" parTransId="{87623C6C-F9FC-4361-A415-C2816B6534AB}" sibTransId="{25CA3FD3-B7D7-423D-BA35-ADF952294832}"/>
    <dgm:cxn modelId="{4D6AEBEC-6E1D-4F4D-A9AB-3FC797274228}" srcId="{B5F36EC4-E70E-408A-97F6-02AEBF28B144}" destId="{AA1F02CF-CA0D-43DB-9FFB-15E0D4034C4F}" srcOrd="0" destOrd="0" parTransId="{4987A6E3-C737-4E7C-A8ED-FC4DB143B98A}" sibTransId="{134134AD-374F-40A5-A902-1FF07EFDDC01}"/>
    <dgm:cxn modelId="{A21A62E7-5794-46DD-A808-14DEFC45342A}" srcId="{C4F12224-7107-4C1D-8CB1-F00F3CCFFB1C}" destId="{FEF1EF37-5BAB-4602-9555-132CD6A12788}" srcOrd="1" destOrd="0" parTransId="{6183EE47-C57E-4C72-A28A-D45C4E47BD95}" sibTransId="{A7826C87-23CA-4DB5-8B0F-F5CC20B05FB8}"/>
    <dgm:cxn modelId="{CC5BFAE0-3517-4BB1-904C-FACCF1DEED1D}" srcId="{AA1F02CF-CA0D-43DB-9FFB-15E0D4034C4F}" destId="{F608A597-F9C2-40B3-8CA9-10544A700363}" srcOrd="1" destOrd="0" parTransId="{F559BBAC-ED37-45F0-84F3-77C253D8ABA0}" sibTransId="{C9AC820E-3437-452D-921F-211194D37BD1}"/>
    <dgm:cxn modelId="{D283DBA9-8559-4B42-ADF1-B8547E4A72D8}" srcId="{C4F12224-7107-4C1D-8CB1-F00F3CCFFB1C}" destId="{15BDB7AB-5CC8-4FC7-9A15-2AE8DAC03E1E}" srcOrd="0" destOrd="0" parTransId="{C00181FC-D5CA-4DF7-87D1-2A7580143EEF}" sibTransId="{15EB0088-E2A3-424B-A5AC-345A1A14BA81}"/>
    <dgm:cxn modelId="{FB0C4538-A3AC-457F-AAE3-8A1A2741F847}" type="presOf" srcId="{C00181FC-D5CA-4DF7-87D1-2A7580143EEF}" destId="{802CA8CC-D3A2-4E4F-892D-37FC28AD858D}" srcOrd="0" destOrd="0" presId="urn:microsoft.com/office/officeart/2005/8/layout/hierarchy6"/>
    <dgm:cxn modelId="{0684C065-A050-4E62-AF1E-D1847096E8F1}" type="presOf" srcId="{B5F36EC4-E70E-408A-97F6-02AEBF28B144}" destId="{C75DC33B-913A-4D78-8423-9AC73E0F4700}" srcOrd="0" destOrd="0" presId="urn:microsoft.com/office/officeart/2005/8/layout/hierarchy6"/>
    <dgm:cxn modelId="{D98E4D5F-F3C3-4505-9FFE-C54D24470A53}" type="presOf" srcId="{6183EE47-C57E-4C72-A28A-D45C4E47BD95}" destId="{BB534B08-1106-4E3C-8162-056B09231493}" srcOrd="0" destOrd="0" presId="urn:microsoft.com/office/officeart/2005/8/layout/hierarchy6"/>
    <dgm:cxn modelId="{CCD54F84-C75C-41A4-ACEF-F139454F4F47}" type="presOf" srcId="{69B9E078-3589-4315-A695-87A7048763BF}" destId="{3C0999F9-B1CA-45CB-915B-215765EDFF45}" srcOrd="0" destOrd="0" presId="urn:microsoft.com/office/officeart/2005/8/layout/hierarchy6"/>
    <dgm:cxn modelId="{D07EA8F0-3CC5-4D59-97E0-7D90DBE42672}" type="presOf" srcId="{F559BBAC-ED37-45F0-84F3-77C253D8ABA0}" destId="{35240AB4-8906-4DD9-899E-0E55476DE97F}" srcOrd="0" destOrd="0" presId="urn:microsoft.com/office/officeart/2005/8/layout/hierarchy6"/>
    <dgm:cxn modelId="{A87FFFAB-2B4F-4E3A-81B2-EAB7F948648F}" type="presOf" srcId="{F608A597-F9C2-40B3-8CA9-10544A700363}" destId="{9212B2D2-8D68-4886-A382-47FDA05A8F96}" srcOrd="0" destOrd="0" presId="urn:microsoft.com/office/officeart/2005/8/layout/hierarchy6"/>
    <dgm:cxn modelId="{C0E82F64-0EC6-46E7-8A4A-A70EF3EFE002}" type="presOf" srcId="{15BDB7AB-5CC8-4FC7-9A15-2AE8DAC03E1E}" destId="{9C4E40DE-21DE-4E0E-A7AD-3ABABDD90077}" srcOrd="0" destOrd="0" presId="urn:microsoft.com/office/officeart/2005/8/layout/hierarchy6"/>
    <dgm:cxn modelId="{1AF97424-9C9A-4F7B-9FB7-10A9F625AAAE}" type="presOf" srcId="{C4F12224-7107-4C1D-8CB1-F00F3CCFFB1C}" destId="{5FBD4DB4-0915-4EA6-B194-EBC11F26D3F9}" srcOrd="0" destOrd="0" presId="urn:microsoft.com/office/officeart/2005/8/layout/hierarchy6"/>
    <dgm:cxn modelId="{9DB83256-A6B0-4595-BDE8-B8C2FFAC5AA1}" type="presOf" srcId="{87623C6C-F9FC-4361-A415-C2816B6534AB}" destId="{7F04C0A2-D817-4A7A-BAAB-18F6B1B31492}" srcOrd="0" destOrd="0" presId="urn:microsoft.com/office/officeart/2005/8/layout/hierarchy6"/>
    <dgm:cxn modelId="{AB975FDA-627D-425B-9FD3-FE7BAB2F63DE}" type="presOf" srcId="{B1533517-E1A0-40D8-BAB8-79B3D8440762}" destId="{E128563D-098E-497C-9E85-908D3C965B50}" srcOrd="0" destOrd="0" presId="urn:microsoft.com/office/officeart/2005/8/layout/hierarchy6"/>
    <dgm:cxn modelId="{CA68FADC-C084-4911-B788-AD226734697F}" type="presOf" srcId="{FEF1EF37-5BAB-4602-9555-132CD6A12788}" destId="{CABA9CE5-AA32-4FEB-9AFB-18A7AC08D30B}" srcOrd="0" destOrd="0" presId="urn:microsoft.com/office/officeart/2005/8/layout/hierarchy6"/>
    <dgm:cxn modelId="{3FED9292-96B6-4B37-BC7F-AF37F1FFAAA9}" srcId="{F608A597-F9C2-40B3-8CA9-10544A700363}" destId="{B1533517-E1A0-40D8-BAB8-79B3D8440762}" srcOrd="0" destOrd="0" parTransId="{69B9E078-3589-4315-A695-87A7048763BF}" sibTransId="{A2493A86-DD54-4843-B2A2-C6F756FA1F01}"/>
    <dgm:cxn modelId="{809C7FEF-120A-4338-9FAB-92ABBA17B546}" type="presParOf" srcId="{C75DC33B-913A-4D78-8423-9AC73E0F4700}" destId="{C96D8B2E-3199-4E61-875F-8165A668A0FE}" srcOrd="0" destOrd="0" presId="urn:microsoft.com/office/officeart/2005/8/layout/hierarchy6"/>
    <dgm:cxn modelId="{01BFFA4A-4065-4627-AFD8-20663ED564E5}" type="presParOf" srcId="{C96D8B2E-3199-4E61-875F-8165A668A0FE}" destId="{54B36B90-58A6-4E24-983A-9C90AFA34CB9}" srcOrd="0" destOrd="0" presId="urn:microsoft.com/office/officeart/2005/8/layout/hierarchy6"/>
    <dgm:cxn modelId="{9E65A203-A8B6-472D-86F1-230BE55E564C}" type="presParOf" srcId="{54B36B90-58A6-4E24-983A-9C90AFA34CB9}" destId="{0B77B239-F072-47F8-8B90-EC8A829796CD}" srcOrd="0" destOrd="0" presId="urn:microsoft.com/office/officeart/2005/8/layout/hierarchy6"/>
    <dgm:cxn modelId="{46E9EE65-543F-4144-911B-816ABD07B22E}" type="presParOf" srcId="{0B77B239-F072-47F8-8B90-EC8A829796CD}" destId="{03EA86A1-9BC5-4813-B097-F4FC7FB66173}" srcOrd="0" destOrd="0" presId="urn:microsoft.com/office/officeart/2005/8/layout/hierarchy6"/>
    <dgm:cxn modelId="{9F93F5D8-9492-4699-BF58-4124FF3E2A8C}" type="presParOf" srcId="{0B77B239-F072-47F8-8B90-EC8A829796CD}" destId="{11362BDC-65A4-4D8E-94D9-652D988236EF}" srcOrd="1" destOrd="0" presId="urn:microsoft.com/office/officeart/2005/8/layout/hierarchy6"/>
    <dgm:cxn modelId="{C1489B0E-C4AD-43E5-8244-E910D5990DCA}" type="presParOf" srcId="{11362BDC-65A4-4D8E-94D9-652D988236EF}" destId="{7F04C0A2-D817-4A7A-BAAB-18F6B1B31492}" srcOrd="0" destOrd="0" presId="urn:microsoft.com/office/officeart/2005/8/layout/hierarchy6"/>
    <dgm:cxn modelId="{DF8EEA7F-48D6-49D8-B6FC-6EC0619730C9}" type="presParOf" srcId="{11362BDC-65A4-4D8E-94D9-652D988236EF}" destId="{8B8270C7-31E0-434C-BC5A-E15DC9128BCE}" srcOrd="1" destOrd="0" presId="urn:microsoft.com/office/officeart/2005/8/layout/hierarchy6"/>
    <dgm:cxn modelId="{A0D3C758-A73A-4818-ABA4-DD2A0A4C4366}" type="presParOf" srcId="{8B8270C7-31E0-434C-BC5A-E15DC9128BCE}" destId="{5FBD4DB4-0915-4EA6-B194-EBC11F26D3F9}" srcOrd="0" destOrd="0" presId="urn:microsoft.com/office/officeart/2005/8/layout/hierarchy6"/>
    <dgm:cxn modelId="{12D8C383-75C4-4635-965C-A0CC97682E4C}" type="presParOf" srcId="{8B8270C7-31E0-434C-BC5A-E15DC9128BCE}" destId="{36798466-E463-44C7-B069-BDA00BC87C81}" srcOrd="1" destOrd="0" presId="urn:microsoft.com/office/officeart/2005/8/layout/hierarchy6"/>
    <dgm:cxn modelId="{A6C28567-6C3B-4F5C-8249-58733012960A}" type="presParOf" srcId="{36798466-E463-44C7-B069-BDA00BC87C81}" destId="{802CA8CC-D3A2-4E4F-892D-37FC28AD858D}" srcOrd="0" destOrd="0" presId="urn:microsoft.com/office/officeart/2005/8/layout/hierarchy6"/>
    <dgm:cxn modelId="{3F2F3263-8E69-4EA0-91FB-4A74A5959A28}" type="presParOf" srcId="{36798466-E463-44C7-B069-BDA00BC87C81}" destId="{4C3604E6-3E1E-4247-A536-C2996B96BD82}" srcOrd="1" destOrd="0" presId="urn:microsoft.com/office/officeart/2005/8/layout/hierarchy6"/>
    <dgm:cxn modelId="{BD6910A5-92BD-45A6-BD1E-5AB40850BA83}" type="presParOf" srcId="{4C3604E6-3E1E-4247-A536-C2996B96BD82}" destId="{9C4E40DE-21DE-4E0E-A7AD-3ABABDD90077}" srcOrd="0" destOrd="0" presId="urn:microsoft.com/office/officeart/2005/8/layout/hierarchy6"/>
    <dgm:cxn modelId="{940FAD34-F23C-47F6-A460-66C338EF41CA}" type="presParOf" srcId="{4C3604E6-3E1E-4247-A536-C2996B96BD82}" destId="{729F8042-0B6B-4B7F-9849-0F137E95264E}" srcOrd="1" destOrd="0" presId="urn:microsoft.com/office/officeart/2005/8/layout/hierarchy6"/>
    <dgm:cxn modelId="{61A6E4A9-80C9-446C-A844-CC7B651821A0}" type="presParOf" srcId="{36798466-E463-44C7-B069-BDA00BC87C81}" destId="{BB534B08-1106-4E3C-8162-056B09231493}" srcOrd="2" destOrd="0" presId="urn:microsoft.com/office/officeart/2005/8/layout/hierarchy6"/>
    <dgm:cxn modelId="{DCE70441-EBE3-4DA5-859A-F68248FACAE4}" type="presParOf" srcId="{36798466-E463-44C7-B069-BDA00BC87C81}" destId="{C9010382-8638-4480-AFBA-F30388FB7E46}" srcOrd="3" destOrd="0" presId="urn:microsoft.com/office/officeart/2005/8/layout/hierarchy6"/>
    <dgm:cxn modelId="{9C5340F4-4E8E-434E-B9D7-9F7A6B1433E9}" type="presParOf" srcId="{C9010382-8638-4480-AFBA-F30388FB7E46}" destId="{CABA9CE5-AA32-4FEB-9AFB-18A7AC08D30B}" srcOrd="0" destOrd="0" presId="urn:microsoft.com/office/officeart/2005/8/layout/hierarchy6"/>
    <dgm:cxn modelId="{FDCA03F1-18B3-4BA0-90EE-BCFE767C64B0}" type="presParOf" srcId="{C9010382-8638-4480-AFBA-F30388FB7E46}" destId="{53755F48-FF52-49D8-8567-8789CB6E533E}" srcOrd="1" destOrd="0" presId="urn:microsoft.com/office/officeart/2005/8/layout/hierarchy6"/>
    <dgm:cxn modelId="{CF0EFA05-615C-48E2-B0C1-7E6CDA061C72}" type="presParOf" srcId="{11362BDC-65A4-4D8E-94D9-652D988236EF}" destId="{35240AB4-8906-4DD9-899E-0E55476DE97F}" srcOrd="2" destOrd="0" presId="urn:microsoft.com/office/officeart/2005/8/layout/hierarchy6"/>
    <dgm:cxn modelId="{84218AD0-CE9C-4DE7-A2B6-A29E1288D44F}" type="presParOf" srcId="{11362BDC-65A4-4D8E-94D9-652D988236EF}" destId="{F0C63404-7C5F-49E7-A3C5-C1BECF9938BF}" srcOrd="3" destOrd="0" presId="urn:microsoft.com/office/officeart/2005/8/layout/hierarchy6"/>
    <dgm:cxn modelId="{A101F4D4-0D1A-43F0-87C0-01CFEBF973D5}" type="presParOf" srcId="{F0C63404-7C5F-49E7-A3C5-C1BECF9938BF}" destId="{9212B2D2-8D68-4886-A382-47FDA05A8F96}" srcOrd="0" destOrd="0" presId="urn:microsoft.com/office/officeart/2005/8/layout/hierarchy6"/>
    <dgm:cxn modelId="{AC993F38-3AF7-4C69-9BD1-C54DC204FC88}" type="presParOf" srcId="{F0C63404-7C5F-49E7-A3C5-C1BECF9938BF}" destId="{26DD2E2D-9F6E-4AF7-BDA1-19938689EA2B}" srcOrd="1" destOrd="0" presId="urn:microsoft.com/office/officeart/2005/8/layout/hierarchy6"/>
    <dgm:cxn modelId="{8F653815-B863-4FE5-A824-23DF6A258821}" type="presParOf" srcId="{26DD2E2D-9F6E-4AF7-BDA1-19938689EA2B}" destId="{3C0999F9-B1CA-45CB-915B-215765EDFF45}" srcOrd="0" destOrd="0" presId="urn:microsoft.com/office/officeart/2005/8/layout/hierarchy6"/>
    <dgm:cxn modelId="{0A3F4BB3-47F4-4FE4-B047-25E8100C9492}" type="presParOf" srcId="{26DD2E2D-9F6E-4AF7-BDA1-19938689EA2B}" destId="{1BEAF417-9E5B-4D5F-9A27-E84646DA9918}" srcOrd="1" destOrd="0" presId="urn:microsoft.com/office/officeart/2005/8/layout/hierarchy6"/>
    <dgm:cxn modelId="{FDFC6CB0-FE82-4160-A7BA-B566AA67E4CE}" type="presParOf" srcId="{1BEAF417-9E5B-4D5F-9A27-E84646DA9918}" destId="{E128563D-098E-497C-9E85-908D3C965B50}" srcOrd="0" destOrd="0" presId="urn:microsoft.com/office/officeart/2005/8/layout/hierarchy6"/>
    <dgm:cxn modelId="{E736AEBA-499D-49C5-91F6-8F8FF5430564}" type="presParOf" srcId="{1BEAF417-9E5B-4D5F-9A27-E84646DA9918}" destId="{684845E0-2F55-42D2-BDB6-CD8FE60BD3C5}" srcOrd="1" destOrd="0" presId="urn:microsoft.com/office/officeart/2005/8/layout/hierarchy6"/>
    <dgm:cxn modelId="{9376077E-2A5E-4847-85C5-D487EBB5B1D5}" type="presParOf" srcId="{C75DC33B-913A-4D78-8423-9AC73E0F4700}" destId="{B666FED8-0C4C-4B8C-9E0F-EE869E83E5C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A86A1-9BC5-4813-B097-F4FC7FB66173}">
      <dsp:nvSpPr>
        <dsp:cNvPr id="0" name=""/>
        <dsp:cNvSpPr/>
      </dsp:nvSpPr>
      <dsp:spPr>
        <a:xfrm>
          <a:off x="2767756" y="3571"/>
          <a:ext cx="1601390" cy="10675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ZMAJ</a:t>
          </a:r>
          <a:endParaRPr lang="hr-HR" sz="3400" kern="1200" dirty="0"/>
        </a:p>
      </dsp:txBody>
      <dsp:txXfrm>
        <a:off x="2799025" y="34840"/>
        <a:ext cx="1538852" cy="1005055"/>
      </dsp:txXfrm>
    </dsp:sp>
    <dsp:sp modelId="{7F04C0A2-D817-4A7A-BAAB-18F6B1B31492}">
      <dsp:nvSpPr>
        <dsp:cNvPr id="0" name=""/>
        <dsp:cNvSpPr/>
      </dsp:nvSpPr>
      <dsp:spPr>
        <a:xfrm>
          <a:off x="2007096" y="1071165"/>
          <a:ext cx="1561355" cy="427037"/>
        </a:xfrm>
        <a:custGeom>
          <a:avLst/>
          <a:gdLst/>
          <a:ahLst/>
          <a:cxnLst/>
          <a:rect l="0" t="0" r="0" b="0"/>
          <a:pathLst>
            <a:path>
              <a:moveTo>
                <a:pt x="1561355" y="0"/>
              </a:moveTo>
              <a:lnTo>
                <a:pt x="1561355" y="213518"/>
              </a:lnTo>
              <a:lnTo>
                <a:pt x="0" y="213518"/>
              </a:lnTo>
              <a:lnTo>
                <a:pt x="0" y="4270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BD4DB4-0915-4EA6-B194-EBC11F26D3F9}">
      <dsp:nvSpPr>
        <dsp:cNvPr id="0" name=""/>
        <dsp:cNvSpPr/>
      </dsp:nvSpPr>
      <dsp:spPr>
        <a:xfrm>
          <a:off x="1206400" y="1498203"/>
          <a:ext cx="1601390" cy="10675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KRIPER</a:t>
          </a:r>
          <a:endParaRPr lang="hr-HR" sz="3400" kern="1200" dirty="0"/>
        </a:p>
      </dsp:txBody>
      <dsp:txXfrm>
        <a:off x="1237669" y="1529472"/>
        <a:ext cx="1538852" cy="1005055"/>
      </dsp:txXfrm>
    </dsp:sp>
    <dsp:sp modelId="{802CA8CC-D3A2-4E4F-892D-37FC28AD858D}">
      <dsp:nvSpPr>
        <dsp:cNvPr id="0" name=""/>
        <dsp:cNvSpPr/>
      </dsp:nvSpPr>
      <dsp:spPr>
        <a:xfrm>
          <a:off x="966192" y="2565796"/>
          <a:ext cx="1040903" cy="427037"/>
        </a:xfrm>
        <a:custGeom>
          <a:avLst/>
          <a:gdLst/>
          <a:ahLst/>
          <a:cxnLst/>
          <a:rect l="0" t="0" r="0" b="0"/>
          <a:pathLst>
            <a:path>
              <a:moveTo>
                <a:pt x="1040903" y="0"/>
              </a:moveTo>
              <a:lnTo>
                <a:pt x="1040903" y="213518"/>
              </a:lnTo>
              <a:lnTo>
                <a:pt x="0" y="213518"/>
              </a:lnTo>
              <a:lnTo>
                <a:pt x="0" y="4270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4E40DE-21DE-4E0E-A7AD-3ABABDD90077}">
      <dsp:nvSpPr>
        <dsp:cNvPr id="0" name=""/>
        <dsp:cNvSpPr/>
      </dsp:nvSpPr>
      <dsp:spPr>
        <a:xfrm>
          <a:off x="165496" y="2992834"/>
          <a:ext cx="1601390" cy="10675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VUK</a:t>
          </a:r>
          <a:endParaRPr lang="hr-HR" sz="3400" kern="1200" dirty="0"/>
        </a:p>
      </dsp:txBody>
      <dsp:txXfrm>
        <a:off x="196765" y="3024103"/>
        <a:ext cx="1538852" cy="1005055"/>
      </dsp:txXfrm>
    </dsp:sp>
    <dsp:sp modelId="{BB534B08-1106-4E3C-8162-056B09231493}">
      <dsp:nvSpPr>
        <dsp:cNvPr id="0" name=""/>
        <dsp:cNvSpPr/>
      </dsp:nvSpPr>
      <dsp:spPr>
        <a:xfrm>
          <a:off x="2007096" y="2565796"/>
          <a:ext cx="1040903" cy="42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18"/>
              </a:lnTo>
              <a:lnTo>
                <a:pt x="1040903" y="213518"/>
              </a:lnTo>
              <a:lnTo>
                <a:pt x="1040903" y="4270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BA9CE5-AA32-4FEB-9AFB-18A7AC08D30B}">
      <dsp:nvSpPr>
        <dsp:cNvPr id="0" name=""/>
        <dsp:cNvSpPr/>
      </dsp:nvSpPr>
      <dsp:spPr>
        <a:xfrm>
          <a:off x="2247304" y="2992834"/>
          <a:ext cx="1601390" cy="10675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KONJ</a:t>
          </a:r>
          <a:endParaRPr lang="hr-HR" sz="3400" kern="1200" dirty="0"/>
        </a:p>
      </dsp:txBody>
      <dsp:txXfrm>
        <a:off x="2278573" y="3024103"/>
        <a:ext cx="1538852" cy="1005055"/>
      </dsp:txXfrm>
    </dsp:sp>
    <dsp:sp modelId="{35240AB4-8906-4DD9-899E-0E55476DE97F}">
      <dsp:nvSpPr>
        <dsp:cNvPr id="0" name=""/>
        <dsp:cNvSpPr/>
      </dsp:nvSpPr>
      <dsp:spPr>
        <a:xfrm>
          <a:off x="3568451" y="1071165"/>
          <a:ext cx="1561355" cy="427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518"/>
              </a:lnTo>
              <a:lnTo>
                <a:pt x="1561355" y="213518"/>
              </a:lnTo>
              <a:lnTo>
                <a:pt x="1561355" y="427037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12B2D2-8D68-4886-A382-47FDA05A8F96}">
      <dsp:nvSpPr>
        <dsp:cNvPr id="0" name=""/>
        <dsp:cNvSpPr/>
      </dsp:nvSpPr>
      <dsp:spPr>
        <a:xfrm>
          <a:off x="4329112" y="1498203"/>
          <a:ext cx="1601390" cy="10675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JA</a:t>
          </a:r>
          <a:endParaRPr lang="hr-HR" sz="3400" kern="1200" dirty="0"/>
        </a:p>
      </dsp:txBody>
      <dsp:txXfrm>
        <a:off x="4360381" y="1529472"/>
        <a:ext cx="1538852" cy="1005055"/>
      </dsp:txXfrm>
    </dsp:sp>
    <dsp:sp modelId="{3C0999F9-B1CA-45CB-915B-215765EDFF45}">
      <dsp:nvSpPr>
        <dsp:cNvPr id="0" name=""/>
        <dsp:cNvSpPr/>
      </dsp:nvSpPr>
      <dsp:spPr>
        <a:xfrm>
          <a:off x="5084087" y="2565796"/>
          <a:ext cx="91440" cy="427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03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28563D-098E-497C-9E85-908D3C965B50}">
      <dsp:nvSpPr>
        <dsp:cNvPr id="0" name=""/>
        <dsp:cNvSpPr/>
      </dsp:nvSpPr>
      <dsp:spPr>
        <a:xfrm>
          <a:off x="4329112" y="2992834"/>
          <a:ext cx="1601390" cy="10675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/>
            <a:t>ZOMBI</a:t>
          </a:r>
          <a:endParaRPr lang="hr-HR" sz="3400" kern="1200" dirty="0"/>
        </a:p>
      </dsp:txBody>
      <dsp:txXfrm>
        <a:off x="4360381" y="3024103"/>
        <a:ext cx="1538852" cy="1005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16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2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43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1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30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088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07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72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81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873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86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bg2">
                <a:lumMod val="10000"/>
              </a:schemeClr>
            </a:gs>
            <a:gs pos="100000">
              <a:srgbClr val="FFF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9B3C6-E493-4D55-9526-B322371779E2}" type="datetimeFigureOut">
              <a:rPr lang="hr-HR" smtClean="0"/>
              <a:t>29.4.2015.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00592-93F1-4177-94C8-66D66B3923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839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8062664" cy="3312367"/>
          </a:xfrm>
        </p:spPr>
        <p:txBody>
          <a:bodyPr>
            <a:normAutofit/>
          </a:bodyPr>
          <a:lstStyle/>
          <a:p>
            <a:r>
              <a:rPr lang="hr-HR" sz="8000" b="1" i="1" u="sng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Minecraft</a:t>
            </a:r>
            <a:endParaRPr lang="hr-HR" sz="8000" b="1" i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2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Strah i trepet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6600"/>
                </a:solidFill>
              </a:rPr>
              <a:t>Ako te vidi i ne ubije…</a:t>
            </a:r>
            <a:endParaRPr lang="hr-HR" dirty="0">
              <a:solidFill>
                <a:srgbClr val="FF6600"/>
              </a:solidFill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2705100" cy="2045965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6600"/>
                </a:solidFill>
              </a:rPr>
              <a:t>…Imaš sreće</a:t>
            </a:r>
            <a:endParaRPr lang="hr-HR" dirty="0">
              <a:solidFill>
                <a:srgbClr val="FF6600"/>
              </a:solidFill>
            </a:endParaRP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2936"/>
            <a:ext cx="4041775" cy="2664296"/>
          </a:xfrm>
        </p:spPr>
      </p:pic>
    </p:spTree>
    <p:extLst>
      <p:ext uri="{BB962C8B-B14F-4D97-AF65-F5344CB8AC3E}">
        <p14:creationId xmlns:p14="http://schemas.microsoft.com/office/powerpoint/2010/main" val="157020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Zmaj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464496" cy="2304256"/>
          </a:xfrm>
        </p:spPr>
      </p:pic>
      <p:sp>
        <p:nvSpPr>
          <p:cNvPr id="5" name="TekstniOkvir 4"/>
          <p:cNvSpPr txBox="1"/>
          <p:nvPr/>
        </p:nvSpPr>
        <p:spPr>
          <a:xfrm>
            <a:off x="1835696" y="4365104"/>
            <a:ext cx="53285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6600"/>
                </a:solidFill>
              </a:rPr>
              <a:t>Za vidjeti zmaja trebate ući u portal i da bi izašli trebate ga ubiti</a:t>
            </a:r>
            <a:r>
              <a:rPr lang="hr-HR" dirty="0" smtClean="0">
                <a:solidFill>
                  <a:srgbClr val="FF6600"/>
                </a:solidFill>
              </a:rPr>
              <a:t>.</a:t>
            </a:r>
            <a:endParaRPr lang="hr-H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91320899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niOkvir 7"/>
          <p:cNvSpPr txBox="1"/>
          <p:nvPr/>
        </p:nvSpPr>
        <p:spPr>
          <a:xfrm>
            <a:off x="2123728" y="260648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200" dirty="0" smtClean="0">
                <a:solidFill>
                  <a:srgbClr val="FF0000"/>
                </a:solidFill>
              </a:rPr>
              <a:t>HIJERARHIJA</a:t>
            </a:r>
            <a:endParaRPr lang="hr-H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Više o </a:t>
            </a:r>
            <a:r>
              <a:rPr lang="hr-HR" dirty="0" err="1" smtClean="0">
                <a:solidFill>
                  <a:srgbClr val="FF0000"/>
                </a:solidFill>
              </a:rPr>
              <a:t>minecraftu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IKONA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928"/>
            <a:ext cx="3623469" cy="1970410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INFORMACIJA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0" name="Rezervirano mjesto sadržaja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18993812"/>
              </p:ext>
            </p:extLst>
          </p:nvPr>
        </p:nvGraphicFramePr>
        <p:xfrm>
          <a:off x="4499992" y="2708920"/>
          <a:ext cx="4248472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745"/>
                <a:gridCol w="1083491"/>
                <a:gridCol w="1062118"/>
                <a:gridCol w="1062118"/>
              </a:tblGrid>
              <a:tr h="2448272">
                <a:tc>
                  <a:txBody>
                    <a:bodyPr/>
                    <a:lstStyle/>
                    <a:p>
                      <a:r>
                        <a:rPr lang="hr-HR" dirty="0" smtClean="0"/>
                        <a:t>VIŠE</a:t>
                      </a:r>
                      <a:r>
                        <a:rPr lang="hr-HR" baseline="0" dirty="0" smtClean="0"/>
                        <a:t> IGRAČA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VIŠE OD</a:t>
                      </a:r>
                      <a:r>
                        <a:rPr lang="hr-HR" baseline="0" dirty="0" smtClean="0"/>
                        <a:t> 10MILKORISNIKA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JEDAN IGRAČ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MORATE PROBATI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>
                <a:solidFill>
                  <a:srgbClr val="FF0000"/>
                </a:solidFill>
              </a:rPr>
              <a:t>FRANO</a:t>
            </a:r>
            <a:endParaRPr lang="hr-HR" sz="6600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7200" smtClean="0">
                <a:solidFill>
                  <a:srgbClr val="FF0000"/>
                </a:solidFill>
              </a:rPr>
              <a:t>S.</a:t>
            </a:r>
            <a:endParaRPr lang="hr-HR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Igra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Moraš napraviti kuću.</a:t>
            </a:r>
          </a:p>
          <a:p>
            <a:pPr marL="0" indent="0">
              <a:buNone/>
            </a:pP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Moraš napraviti kutiju za radnju.</a:t>
            </a:r>
          </a:p>
          <a:p>
            <a:pPr marL="0" indent="0">
              <a:buNone/>
            </a:pP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Moraš hvatati životinje.</a:t>
            </a:r>
          </a:p>
          <a:p>
            <a:pPr marL="0" indent="0">
              <a:buNone/>
            </a:pP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Pobjeći od zombija.</a:t>
            </a:r>
          </a:p>
          <a:p>
            <a:pPr marL="0" indent="0">
              <a:buNone/>
            </a:pPr>
            <a:r>
              <a:rPr lang="hr-HR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preživjeti.</a:t>
            </a:r>
            <a:endParaRPr lang="hr-HR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3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N</a:t>
            </a:r>
            <a:r>
              <a:rPr lang="hr-HR" dirty="0" smtClean="0">
                <a:solidFill>
                  <a:srgbClr val="FF0000"/>
                </a:solidFill>
              </a:rPr>
              <a:t>eprijatelj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1638300" cy="2638425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052736"/>
            <a:ext cx="1876425" cy="2428875"/>
          </a:xfrm>
        </p:spPr>
      </p:pic>
      <p:sp>
        <p:nvSpPr>
          <p:cNvPr id="11" name="TekstniOkvir 10"/>
          <p:cNvSpPr txBox="1"/>
          <p:nvPr/>
        </p:nvSpPr>
        <p:spPr>
          <a:xfrm>
            <a:off x="2915816" y="2420888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>
                <a:solidFill>
                  <a:srgbClr val="FF6600"/>
                </a:solidFill>
              </a:rPr>
              <a:t>Skeleton</a:t>
            </a:r>
            <a:r>
              <a:rPr lang="hr-HR" dirty="0" smtClean="0">
                <a:solidFill>
                  <a:srgbClr val="FF6600"/>
                </a:solidFill>
              </a:rPr>
              <a:t> te gađa sa strijelama i oduzima ti životnu </a:t>
            </a:r>
            <a:r>
              <a:rPr lang="hr-HR" dirty="0" err="1" smtClean="0">
                <a:solidFill>
                  <a:srgbClr val="FF6600"/>
                </a:solidFill>
              </a:rPr>
              <a:t>energiju.Zombi</a:t>
            </a:r>
            <a:r>
              <a:rPr lang="hr-HR" dirty="0" smtClean="0">
                <a:solidFill>
                  <a:srgbClr val="FF6600"/>
                </a:solidFill>
              </a:rPr>
              <a:t> će te pokušati ubiti iz blizine. </a:t>
            </a:r>
            <a:r>
              <a:rPr lang="hr-HR" dirty="0" err="1">
                <a:solidFill>
                  <a:srgbClr val="FF6600"/>
                </a:solidFill>
              </a:rPr>
              <a:t>K</a:t>
            </a:r>
            <a:r>
              <a:rPr lang="hr-HR" dirty="0" err="1" smtClean="0">
                <a:solidFill>
                  <a:srgbClr val="FF6600"/>
                </a:solidFill>
              </a:rPr>
              <a:t>riper</a:t>
            </a:r>
            <a:r>
              <a:rPr lang="hr-HR" dirty="0" smtClean="0">
                <a:solidFill>
                  <a:srgbClr val="FF6600"/>
                </a:solidFill>
              </a:rPr>
              <a:t> će doći do tebe i </a:t>
            </a:r>
            <a:r>
              <a:rPr lang="hr-HR" dirty="0" err="1" smtClean="0">
                <a:solidFill>
                  <a:srgbClr val="FF6600"/>
                </a:solidFill>
              </a:rPr>
              <a:t>ekspkplodirati</a:t>
            </a:r>
            <a:r>
              <a:rPr lang="hr-HR" dirty="0" smtClean="0">
                <a:solidFill>
                  <a:srgbClr val="FF6600"/>
                </a:solidFill>
              </a:rPr>
              <a:t>. Svih možeš uništiti i većinom dobiješ nešto od njih.</a:t>
            </a:r>
            <a:endParaRPr lang="hr-H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>
                <a:solidFill>
                  <a:srgbClr val="FF0000"/>
                </a:solidFill>
              </a:rPr>
              <a:t>KNJIGA</a:t>
            </a:r>
            <a:endParaRPr lang="hr-HR" sz="4800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76872"/>
            <a:ext cx="3960440" cy="2952328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FF6600"/>
                </a:solidFill>
              </a:rPr>
              <a:t>Čarobna knjiga pretvara obične stvari u čarobne.</a:t>
            </a:r>
            <a:endParaRPr lang="hr-HR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Potrebno za život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hr-HR" dirty="0">
                <a:solidFill>
                  <a:srgbClr val="FF6600"/>
                </a:solidFill>
              </a:rPr>
              <a:t>K</a:t>
            </a:r>
            <a:r>
              <a:rPr lang="hr-HR" dirty="0" smtClean="0">
                <a:solidFill>
                  <a:srgbClr val="FF6600"/>
                </a:solidFill>
              </a:rPr>
              <a:t>utija za stvari</a:t>
            </a:r>
          </a:p>
          <a:p>
            <a:r>
              <a:rPr lang="hr-HR" dirty="0" smtClean="0">
                <a:solidFill>
                  <a:srgbClr val="FF6600"/>
                </a:solidFill>
              </a:rPr>
              <a:t>Stavljaju se u nju da dobiješ mjesto za druge stvari.</a:t>
            </a:r>
            <a:endParaRPr lang="hr-HR" dirty="0">
              <a:solidFill>
                <a:srgbClr val="FF6600"/>
              </a:solidFill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6" y="3226594"/>
            <a:ext cx="2608114" cy="2074614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hr-HR" dirty="0" smtClean="0">
                <a:solidFill>
                  <a:srgbClr val="FF6600"/>
                </a:solidFill>
              </a:rPr>
              <a:t>Hrana</a:t>
            </a:r>
          </a:p>
          <a:p>
            <a:r>
              <a:rPr lang="hr-HR" dirty="0" smtClean="0">
                <a:solidFill>
                  <a:srgbClr val="FF6600"/>
                </a:solidFill>
              </a:rPr>
              <a:t>Bez nje preživljavanje je nemoguće.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6"/>
            <a:ext cx="2552700" cy="2016224"/>
          </a:xfrm>
        </p:spPr>
      </p:pic>
    </p:spTree>
    <p:extLst>
      <p:ext uri="{BB962C8B-B14F-4D97-AF65-F5344CB8AC3E}">
        <p14:creationId xmlns:p14="http://schemas.microsoft.com/office/powerpoint/2010/main" val="28253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solidFill>
                  <a:srgbClr val="FF0000"/>
                </a:solidFill>
              </a:rPr>
              <a:t>Teleporter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4049068" cy="3032892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2492896"/>
            <a:ext cx="3875688" cy="2170385"/>
          </a:xfrm>
        </p:spPr>
      </p:pic>
      <p:sp>
        <p:nvSpPr>
          <p:cNvPr id="7" name="Zaobljeni pravokutnik 6"/>
          <p:cNvSpPr/>
          <p:nvPr/>
        </p:nvSpPr>
        <p:spPr>
          <a:xfrm>
            <a:off x="3203848" y="2780928"/>
            <a:ext cx="936104" cy="151216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Ravni poveznik sa strelicom 10"/>
          <p:cNvCxnSpPr/>
          <p:nvPr/>
        </p:nvCxnSpPr>
        <p:spPr>
          <a:xfrm>
            <a:off x="3851920" y="4221088"/>
            <a:ext cx="2016224" cy="187220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6156176" y="5493131"/>
            <a:ext cx="2987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6600"/>
                </a:solidFill>
              </a:rPr>
              <a:t>Mogu se stvarati gdje god hoću brzinom munje.</a:t>
            </a:r>
            <a:endParaRPr lang="hr-HR" sz="2400" dirty="0">
              <a:solidFill>
                <a:srgbClr val="FF66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83568" y="549313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6600"/>
                </a:solidFill>
              </a:rPr>
              <a:t>Nose i uzimaju stvari a da ih vratiš moraš ih ubiti.</a:t>
            </a:r>
            <a:endParaRPr lang="hr-HR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5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Ubojica iz zasjede</a:t>
            </a:r>
            <a:endParaRPr lang="hr-HR" dirty="0">
              <a:solidFill>
                <a:srgbClr val="FF0000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3635896" y="2571565"/>
            <a:ext cx="1224136" cy="3240360"/>
            <a:chOff x="1619672" y="2420888"/>
            <a:chExt cx="1224136" cy="3240360"/>
          </a:xfrm>
        </p:grpSpPr>
        <p:sp>
          <p:nvSpPr>
            <p:cNvPr id="5" name="Pravokutnik 4"/>
            <p:cNvSpPr/>
            <p:nvPr/>
          </p:nvSpPr>
          <p:spPr>
            <a:xfrm>
              <a:off x="1907704" y="3068960"/>
              <a:ext cx="648072" cy="1224136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Pravokutnik 5"/>
            <p:cNvSpPr/>
            <p:nvPr/>
          </p:nvSpPr>
          <p:spPr>
            <a:xfrm>
              <a:off x="1907704" y="4293096"/>
              <a:ext cx="648072" cy="115212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2555776" y="3068960"/>
              <a:ext cx="288032" cy="7920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1619672" y="3068960"/>
              <a:ext cx="288032" cy="86409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Pravokutnik 8"/>
            <p:cNvSpPr/>
            <p:nvPr/>
          </p:nvSpPr>
          <p:spPr>
            <a:xfrm>
              <a:off x="1907704" y="2564904"/>
              <a:ext cx="648072" cy="5040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2027193" y="2708920"/>
              <a:ext cx="180020" cy="10801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Pravokutnik 10"/>
            <p:cNvSpPr/>
            <p:nvPr/>
          </p:nvSpPr>
          <p:spPr>
            <a:xfrm>
              <a:off x="2262875" y="2708920"/>
              <a:ext cx="216024" cy="108012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Pravokutnik 11"/>
            <p:cNvSpPr/>
            <p:nvPr/>
          </p:nvSpPr>
          <p:spPr>
            <a:xfrm>
              <a:off x="1907704" y="2420888"/>
              <a:ext cx="648072" cy="144016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Pravokutnik 12"/>
            <p:cNvSpPr/>
            <p:nvPr/>
          </p:nvSpPr>
          <p:spPr>
            <a:xfrm>
              <a:off x="1907704" y="5445224"/>
              <a:ext cx="648072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11291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" y="0"/>
            <a:ext cx="3923928" cy="357986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05064"/>
            <a:ext cx="3672408" cy="2599134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539343" y="548679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rgbClr val="FFC000"/>
                </a:solidFill>
              </a:rPr>
              <a:t>Kada te napadnu zombiji bježi u portal.</a:t>
            </a:r>
            <a:endParaRPr lang="hr-HR" sz="4000" dirty="0">
              <a:solidFill>
                <a:srgbClr val="FFC000"/>
              </a:solidFill>
            </a:endParaRPr>
          </a:p>
        </p:txBody>
      </p:sp>
      <p:cxnSp>
        <p:nvCxnSpPr>
          <p:cNvPr id="6" name="Ravni poveznik sa strelicom 5"/>
          <p:cNvCxnSpPr/>
          <p:nvPr/>
        </p:nvCxnSpPr>
        <p:spPr>
          <a:xfrm>
            <a:off x="2915816" y="3103225"/>
            <a:ext cx="2664296" cy="234199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8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0000"/>
                </a:solidFill>
              </a:rPr>
              <a:t>Lik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583731" cy="2585864"/>
          </a:xfrm>
        </p:spPr>
      </p:pic>
      <p:sp>
        <p:nvSpPr>
          <p:cNvPr id="5" name="TekstniOkvir 4"/>
          <p:cNvSpPr txBox="1"/>
          <p:nvPr/>
        </p:nvSpPr>
        <p:spPr>
          <a:xfrm>
            <a:off x="3635896" y="242088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solidFill>
                  <a:srgbClr val="FF6600"/>
                </a:solidFill>
              </a:rPr>
              <a:t>Ovaj lik možemo mijenjati u razne likove.</a:t>
            </a:r>
          </a:p>
          <a:p>
            <a:r>
              <a:rPr lang="hr-HR" sz="3600" dirty="0" smtClean="0">
                <a:solidFill>
                  <a:srgbClr val="FF6600"/>
                </a:solidFill>
              </a:rPr>
              <a:t>Možemo stavljati oklop na njega.</a:t>
            </a:r>
            <a:endParaRPr lang="hr-HR" sz="36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7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193</Words>
  <Application>Microsoft Office PowerPoint</Application>
  <PresentationFormat>Prikaz na zaslonu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Tema sustava Office</vt:lpstr>
      <vt:lpstr>Minecraft</vt:lpstr>
      <vt:lpstr>Igra</vt:lpstr>
      <vt:lpstr>Neprijatelj</vt:lpstr>
      <vt:lpstr>KNJIGA</vt:lpstr>
      <vt:lpstr>Potrebno za život</vt:lpstr>
      <vt:lpstr>Teleporter</vt:lpstr>
      <vt:lpstr>Ubojica iz zasjede</vt:lpstr>
      <vt:lpstr>PowerPointova prezentacija</vt:lpstr>
      <vt:lpstr>Lik</vt:lpstr>
      <vt:lpstr>Strah i trepet</vt:lpstr>
      <vt:lpstr>Zmaj</vt:lpstr>
      <vt:lpstr>PowerPointova prezentacija</vt:lpstr>
      <vt:lpstr>Više o minecraftu</vt:lpstr>
      <vt:lpstr>FRANO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</dc:title>
  <dc:creator>Ucenik</dc:creator>
  <cp:lastModifiedBy>NASTAVNIK</cp:lastModifiedBy>
  <cp:revision>17</cp:revision>
  <dcterms:created xsi:type="dcterms:W3CDTF">2015-02-23T08:06:46Z</dcterms:created>
  <dcterms:modified xsi:type="dcterms:W3CDTF">2015-04-29T08:44:21Z</dcterms:modified>
</cp:coreProperties>
</file>