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D6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8564F-DB75-43EF-A66D-DA9212E065DF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46BA5470-22EA-473A-A6B7-8E8F3756CD00}">
      <dgm:prSet phldrT="[Tekst]"/>
      <dgm:spPr/>
      <dgm:t>
        <a:bodyPr/>
        <a:lstStyle/>
        <a:p>
          <a:r>
            <a:rPr lang="hr-HR" dirty="0" smtClean="0"/>
            <a:t>Pretila</a:t>
          </a:r>
        </a:p>
        <a:p>
          <a:r>
            <a:rPr lang="hr-HR" dirty="0" err="1" smtClean="0"/>
            <a:t>neđeja</a:t>
          </a:r>
          <a:endParaRPr lang="hr-HR" dirty="0"/>
        </a:p>
      </dgm:t>
    </dgm:pt>
    <dgm:pt modelId="{FB13A3F2-8D06-4A6C-9701-DDEC8CF7EC0E}" type="parTrans" cxnId="{7F0CDF8D-7F8E-4F3B-A29A-CB44639E8A8D}">
      <dgm:prSet/>
      <dgm:spPr/>
      <dgm:t>
        <a:bodyPr/>
        <a:lstStyle/>
        <a:p>
          <a:endParaRPr lang="hr-HR"/>
        </a:p>
      </dgm:t>
    </dgm:pt>
    <dgm:pt modelId="{2A8CA40E-02FF-4CBF-B861-2FED5C4A4167}" type="sibTrans" cxnId="{7F0CDF8D-7F8E-4F3B-A29A-CB44639E8A8D}">
      <dgm:prSet/>
      <dgm:spPr/>
      <dgm:t>
        <a:bodyPr/>
        <a:lstStyle/>
        <a:p>
          <a:endParaRPr lang="hr-HR"/>
        </a:p>
      </dgm:t>
    </dgm:pt>
    <dgm:pt modelId="{FA9E2AA4-EC98-44B3-A3D3-E8BDF9CD5277}">
      <dgm:prSet phldrT="[Tekst]"/>
      <dgm:spPr/>
      <dgm:t>
        <a:bodyPr/>
        <a:lstStyle/>
        <a:p>
          <a:r>
            <a:rPr lang="hr-HR" dirty="0" smtClean="0"/>
            <a:t>Mali maškari</a:t>
          </a:r>
          <a:endParaRPr lang="hr-HR" dirty="0"/>
        </a:p>
      </dgm:t>
    </dgm:pt>
    <dgm:pt modelId="{D4AF54B5-7405-43BA-BC94-33D461D3637A}" type="parTrans" cxnId="{9B1FAF10-234A-4B1F-A565-99881629D407}">
      <dgm:prSet/>
      <dgm:spPr/>
      <dgm:t>
        <a:bodyPr/>
        <a:lstStyle/>
        <a:p>
          <a:endParaRPr lang="hr-HR"/>
        </a:p>
      </dgm:t>
    </dgm:pt>
    <dgm:pt modelId="{D240C455-63CB-49C1-A0C5-E2F7D8697946}" type="sibTrans" cxnId="{9B1FAF10-234A-4B1F-A565-99881629D407}">
      <dgm:prSet/>
      <dgm:spPr/>
      <dgm:t>
        <a:bodyPr/>
        <a:lstStyle/>
        <a:p>
          <a:endParaRPr lang="hr-HR"/>
        </a:p>
      </dgm:t>
    </dgm:pt>
    <dgm:pt modelId="{8F4EE1D1-2716-41F5-A831-D6443CCFD4DF}">
      <dgm:prSet phldrT="[Tekst]"/>
      <dgm:spPr/>
      <dgm:t>
        <a:bodyPr/>
        <a:lstStyle/>
        <a:p>
          <a:r>
            <a:rPr lang="hr-HR" dirty="0" smtClean="0"/>
            <a:t>Balo u salu za djecu</a:t>
          </a:r>
          <a:endParaRPr lang="hr-HR" dirty="0"/>
        </a:p>
      </dgm:t>
    </dgm:pt>
    <dgm:pt modelId="{2DD19CB5-ED40-4673-A483-0552A5F36498}" type="parTrans" cxnId="{B6E0BD46-2FC2-4DE3-9689-40A623D2866F}">
      <dgm:prSet/>
      <dgm:spPr/>
      <dgm:t>
        <a:bodyPr/>
        <a:lstStyle/>
        <a:p>
          <a:endParaRPr lang="hr-HR"/>
        </a:p>
      </dgm:t>
    </dgm:pt>
    <dgm:pt modelId="{54D2F2B0-4C5A-49A4-B33B-B7091DC6C3AB}" type="sibTrans" cxnId="{B6E0BD46-2FC2-4DE3-9689-40A623D2866F}">
      <dgm:prSet/>
      <dgm:spPr/>
      <dgm:t>
        <a:bodyPr/>
        <a:lstStyle/>
        <a:p>
          <a:endParaRPr lang="hr-HR"/>
        </a:p>
      </dgm:t>
    </dgm:pt>
    <dgm:pt modelId="{BE60C064-21C5-49CA-AECA-EEFF47DF504F}">
      <dgm:prSet phldrT="[Tekst]"/>
      <dgm:spPr/>
      <dgm:t>
        <a:bodyPr/>
        <a:lstStyle/>
        <a:p>
          <a:r>
            <a:rPr lang="hr-HR" dirty="0" smtClean="0"/>
            <a:t>Povorka kroz selo</a:t>
          </a:r>
          <a:endParaRPr lang="hr-HR" dirty="0"/>
        </a:p>
      </dgm:t>
    </dgm:pt>
    <dgm:pt modelId="{48964BE7-5703-4974-A5E6-94584FD66ACE}" type="parTrans" cxnId="{2E8D9ED9-0842-4159-910F-306627D81F15}">
      <dgm:prSet/>
      <dgm:spPr/>
      <dgm:t>
        <a:bodyPr/>
        <a:lstStyle/>
        <a:p>
          <a:endParaRPr lang="hr-HR"/>
        </a:p>
      </dgm:t>
    </dgm:pt>
    <dgm:pt modelId="{782D56F4-B596-45F5-8862-27006618C547}" type="sibTrans" cxnId="{2E8D9ED9-0842-4159-910F-306627D81F15}">
      <dgm:prSet/>
      <dgm:spPr/>
      <dgm:t>
        <a:bodyPr/>
        <a:lstStyle/>
        <a:p>
          <a:endParaRPr lang="hr-HR"/>
        </a:p>
      </dgm:t>
    </dgm:pt>
    <dgm:pt modelId="{608795FE-E8A6-4E30-89A6-5F721D906DC1}">
      <dgm:prSet phldrT="[Tekst]"/>
      <dgm:spPr/>
      <dgm:t>
        <a:bodyPr/>
        <a:lstStyle/>
        <a:p>
          <a:r>
            <a:rPr lang="hr-HR" dirty="0" smtClean="0"/>
            <a:t>Balo pod liru na luku</a:t>
          </a:r>
          <a:endParaRPr lang="hr-HR" dirty="0"/>
        </a:p>
      </dgm:t>
    </dgm:pt>
    <dgm:pt modelId="{ABC30D3C-516F-4F13-93A9-EFF4A3D3AF4A}" type="parTrans" cxnId="{3FE0AB7B-0408-4574-B7EE-5795DC61C634}">
      <dgm:prSet/>
      <dgm:spPr/>
      <dgm:t>
        <a:bodyPr/>
        <a:lstStyle/>
        <a:p>
          <a:endParaRPr lang="hr-HR"/>
        </a:p>
      </dgm:t>
    </dgm:pt>
    <dgm:pt modelId="{6E64EC37-6B0E-4B03-BE08-9F46EC9741A6}" type="sibTrans" cxnId="{3FE0AB7B-0408-4574-B7EE-5795DC61C634}">
      <dgm:prSet/>
      <dgm:spPr/>
      <dgm:t>
        <a:bodyPr/>
        <a:lstStyle/>
        <a:p>
          <a:endParaRPr lang="hr-HR"/>
        </a:p>
      </dgm:t>
    </dgm:pt>
    <dgm:pt modelId="{E7477816-291C-4773-908B-92F40BA8EA82}">
      <dgm:prSet/>
      <dgm:spPr/>
      <dgm:t>
        <a:bodyPr/>
        <a:lstStyle/>
        <a:p>
          <a:endParaRPr lang="hr-HR"/>
        </a:p>
      </dgm:t>
    </dgm:pt>
    <dgm:pt modelId="{37D77229-FB97-4421-8952-DE402DF482F3}" type="parTrans" cxnId="{4E656FAC-7C65-4F9E-8E85-BFD0D9871E17}">
      <dgm:prSet/>
      <dgm:spPr/>
      <dgm:t>
        <a:bodyPr/>
        <a:lstStyle/>
        <a:p>
          <a:endParaRPr lang="hr-HR"/>
        </a:p>
      </dgm:t>
    </dgm:pt>
    <dgm:pt modelId="{8DC6287A-0EAC-4B20-B0D9-7BF2DAB58345}" type="sibTrans" cxnId="{4E656FAC-7C65-4F9E-8E85-BFD0D9871E17}">
      <dgm:prSet/>
      <dgm:spPr/>
      <dgm:t>
        <a:bodyPr/>
        <a:lstStyle/>
        <a:p>
          <a:endParaRPr lang="hr-HR"/>
        </a:p>
      </dgm:t>
    </dgm:pt>
    <dgm:pt modelId="{7BEC7C52-5D8D-4A96-BB14-EF176C03C492}" type="pres">
      <dgm:prSet presAssocID="{1098564F-DB75-43EF-A66D-DA9212E065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2018FF4-330E-482A-BB2F-75D9F40E5C67}" type="pres">
      <dgm:prSet presAssocID="{46BA5470-22EA-473A-A6B7-8E8F3756CD00}" presName="centerShape" presStyleLbl="node0" presStyleIdx="0" presStyleCnt="1" custScaleX="125080" custScaleY="130083"/>
      <dgm:spPr/>
      <dgm:t>
        <a:bodyPr/>
        <a:lstStyle/>
        <a:p>
          <a:endParaRPr lang="hr-HR"/>
        </a:p>
      </dgm:t>
    </dgm:pt>
    <dgm:pt modelId="{3A7A3877-F970-4389-BAF7-E43860E9755D}" type="pres">
      <dgm:prSet presAssocID="{D4AF54B5-7405-43BA-BC94-33D461D3637A}" presName="parTrans" presStyleLbl="sibTrans2D1" presStyleIdx="0" presStyleCnt="4"/>
      <dgm:spPr/>
      <dgm:t>
        <a:bodyPr/>
        <a:lstStyle/>
        <a:p>
          <a:endParaRPr lang="hr-HR"/>
        </a:p>
      </dgm:t>
    </dgm:pt>
    <dgm:pt modelId="{5E89BC02-0F4D-41BA-84CE-0033B6E771CC}" type="pres">
      <dgm:prSet presAssocID="{D4AF54B5-7405-43BA-BC94-33D461D3637A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F9F23FEC-9AC3-4803-8C4B-778987C7A960}" type="pres">
      <dgm:prSet presAssocID="{FA9E2AA4-EC98-44B3-A3D3-E8BDF9CD5277}" presName="node" presStyleLbl="node1" presStyleIdx="0" presStyleCnt="4" custRadScaleRad="113214" custRadScaleInc="-372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FAF923-9556-414B-9D62-DAC297FED649}" type="pres">
      <dgm:prSet presAssocID="{2DD19CB5-ED40-4673-A483-0552A5F36498}" presName="parTrans" presStyleLbl="sibTrans2D1" presStyleIdx="1" presStyleCnt="4"/>
      <dgm:spPr/>
      <dgm:t>
        <a:bodyPr/>
        <a:lstStyle/>
        <a:p>
          <a:endParaRPr lang="hr-HR"/>
        </a:p>
      </dgm:t>
    </dgm:pt>
    <dgm:pt modelId="{F6F67226-2FAB-4E7D-B70E-0F025D03899E}" type="pres">
      <dgm:prSet presAssocID="{2DD19CB5-ED40-4673-A483-0552A5F36498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8AFAC8E6-C571-46E7-AE7B-C41D45130CF0}" type="pres">
      <dgm:prSet presAssocID="{8F4EE1D1-2716-41F5-A831-D6443CCFD4DF}" presName="node" presStyleLbl="node1" presStyleIdx="1" presStyleCnt="4" custRadScaleRad="112453" custRadScaleInc="68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E8B4AE-86C0-4F8A-A5C3-925816CD9F47}" type="pres">
      <dgm:prSet presAssocID="{48964BE7-5703-4974-A5E6-94584FD66ACE}" presName="parTrans" presStyleLbl="sibTrans2D1" presStyleIdx="2" presStyleCnt="4"/>
      <dgm:spPr/>
      <dgm:t>
        <a:bodyPr/>
        <a:lstStyle/>
        <a:p>
          <a:endParaRPr lang="hr-HR"/>
        </a:p>
      </dgm:t>
    </dgm:pt>
    <dgm:pt modelId="{0983116A-C351-4444-8DCD-D3BBAA59FB84}" type="pres">
      <dgm:prSet presAssocID="{48964BE7-5703-4974-A5E6-94584FD66ACE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C21444D7-0B30-49AB-9DE9-654DB8A30B14}" type="pres">
      <dgm:prSet presAssocID="{BE60C064-21C5-49CA-AECA-EEFF47DF504F}" presName="node" presStyleLbl="node1" presStyleIdx="2" presStyleCnt="4" custRadScaleRad="102958" custRadScaleInc="-363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4C2860-1AB8-4878-8F2C-49DCABBCF048}" type="pres">
      <dgm:prSet presAssocID="{ABC30D3C-516F-4F13-93A9-EFF4A3D3AF4A}" presName="parTrans" presStyleLbl="sibTrans2D1" presStyleIdx="3" presStyleCnt="4"/>
      <dgm:spPr/>
      <dgm:t>
        <a:bodyPr/>
        <a:lstStyle/>
        <a:p>
          <a:endParaRPr lang="hr-HR"/>
        </a:p>
      </dgm:t>
    </dgm:pt>
    <dgm:pt modelId="{DBE711F3-AA30-467E-A5C6-4E01D6338D81}" type="pres">
      <dgm:prSet presAssocID="{ABC30D3C-516F-4F13-93A9-EFF4A3D3AF4A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00C5D6C9-3438-48B4-90F5-040C9E0231D6}" type="pres">
      <dgm:prSet presAssocID="{608795FE-E8A6-4E30-89A6-5F721D906DC1}" presName="node" presStyleLbl="node1" presStyleIdx="3" presStyleCnt="4" custRadScaleRad="115779" custRadScaleInc="20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FE0AB7B-0408-4574-B7EE-5795DC61C634}" srcId="{46BA5470-22EA-473A-A6B7-8E8F3756CD00}" destId="{608795FE-E8A6-4E30-89A6-5F721D906DC1}" srcOrd="3" destOrd="0" parTransId="{ABC30D3C-516F-4F13-93A9-EFF4A3D3AF4A}" sibTransId="{6E64EC37-6B0E-4B03-BE08-9F46EC9741A6}"/>
    <dgm:cxn modelId="{82A1F26D-EC83-4F8C-8918-A6A167C3653C}" type="presOf" srcId="{FA9E2AA4-EC98-44B3-A3D3-E8BDF9CD5277}" destId="{F9F23FEC-9AC3-4803-8C4B-778987C7A960}" srcOrd="0" destOrd="0" presId="urn:microsoft.com/office/officeart/2005/8/layout/radial5"/>
    <dgm:cxn modelId="{9201F1E6-EB71-4E42-AD5C-086836005BDF}" type="presOf" srcId="{ABC30D3C-516F-4F13-93A9-EFF4A3D3AF4A}" destId="{DBE711F3-AA30-467E-A5C6-4E01D6338D81}" srcOrd="1" destOrd="0" presId="urn:microsoft.com/office/officeart/2005/8/layout/radial5"/>
    <dgm:cxn modelId="{129F3D6C-B2C7-438D-A0DA-D34B083CABF1}" type="presOf" srcId="{1098564F-DB75-43EF-A66D-DA9212E065DF}" destId="{7BEC7C52-5D8D-4A96-BB14-EF176C03C492}" srcOrd="0" destOrd="0" presId="urn:microsoft.com/office/officeart/2005/8/layout/radial5"/>
    <dgm:cxn modelId="{2E8D9ED9-0842-4159-910F-306627D81F15}" srcId="{46BA5470-22EA-473A-A6B7-8E8F3756CD00}" destId="{BE60C064-21C5-49CA-AECA-EEFF47DF504F}" srcOrd="2" destOrd="0" parTransId="{48964BE7-5703-4974-A5E6-94584FD66ACE}" sibTransId="{782D56F4-B596-45F5-8862-27006618C547}"/>
    <dgm:cxn modelId="{AB68642D-AFA3-4447-86EB-B3B7AC2DE336}" type="presOf" srcId="{46BA5470-22EA-473A-A6B7-8E8F3756CD00}" destId="{12018FF4-330E-482A-BB2F-75D9F40E5C67}" srcOrd="0" destOrd="0" presId="urn:microsoft.com/office/officeart/2005/8/layout/radial5"/>
    <dgm:cxn modelId="{9B1FAF10-234A-4B1F-A565-99881629D407}" srcId="{46BA5470-22EA-473A-A6B7-8E8F3756CD00}" destId="{FA9E2AA4-EC98-44B3-A3D3-E8BDF9CD5277}" srcOrd="0" destOrd="0" parTransId="{D4AF54B5-7405-43BA-BC94-33D461D3637A}" sibTransId="{D240C455-63CB-49C1-A0C5-E2F7D8697946}"/>
    <dgm:cxn modelId="{39D6DCB5-B73C-49E9-937B-90F2621AB6ED}" type="presOf" srcId="{BE60C064-21C5-49CA-AECA-EEFF47DF504F}" destId="{C21444D7-0B30-49AB-9DE9-654DB8A30B14}" srcOrd="0" destOrd="0" presId="urn:microsoft.com/office/officeart/2005/8/layout/radial5"/>
    <dgm:cxn modelId="{B71E0A83-7B7A-4CDA-8BA6-B2585DAAADEB}" type="presOf" srcId="{ABC30D3C-516F-4F13-93A9-EFF4A3D3AF4A}" destId="{5E4C2860-1AB8-4878-8F2C-49DCABBCF048}" srcOrd="0" destOrd="0" presId="urn:microsoft.com/office/officeart/2005/8/layout/radial5"/>
    <dgm:cxn modelId="{A72716A5-36A2-466B-937A-E248E781D979}" type="presOf" srcId="{D4AF54B5-7405-43BA-BC94-33D461D3637A}" destId="{5E89BC02-0F4D-41BA-84CE-0033B6E771CC}" srcOrd="1" destOrd="0" presId="urn:microsoft.com/office/officeart/2005/8/layout/radial5"/>
    <dgm:cxn modelId="{7F0CDF8D-7F8E-4F3B-A29A-CB44639E8A8D}" srcId="{1098564F-DB75-43EF-A66D-DA9212E065DF}" destId="{46BA5470-22EA-473A-A6B7-8E8F3756CD00}" srcOrd="0" destOrd="0" parTransId="{FB13A3F2-8D06-4A6C-9701-DDEC8CF7EC0E}" sibTransId="{2A8CA40E-02FF-4CBF-B861-2FED5C4A4167}"/>
    <dgm:cxn modelId="{C5F6F0E7-0A40-4130-97C3-CA06F2A134D3}" type="presOf" srcId="{48964BE7-5703-4974-A5E6-94584FD66ACE}" destId="{0983116A-C351-4444-8DCD-D3BBAA59FB84}" srcOrd="1" destOrd="0" presId="urn:microsoft.com/office/officeart/2005/8/layout/radial5"/>
    <dgm:cxn modelId="{DFF55486-B8EC-48C6-BBA8-659676AC7130}" type="presOf" srcId="{608795FE-E8A6-4E30-89A6-5F721D906DC1}" destId="{00C5D6C9-3438-48B4-90F5-040C9E0231D6}" srcOrd="0" destOrd="0" presId="urn:microsoft.com/office/officeart/2005/8/layout/radial5"/>
    <dgm:cxn modelId="{4C3E94D1-C551-4A84-9227-7F3732A6B865}" type="presOf" srcId="{2DD19CB5-ED40-4673-A483-0552A5F36498}" destId="{F6F67226-2FAB-4E7D-B70E-0F025D03899E}" srcOrd="1" destOrd="0" presId="urn:microsoft.com/office/officeart/2005/8/layout/radial5"/>
    <dgm:cxn modelId="{4E656FAC-7C65-4F9E-8E85-BFD0D9871E17}" srcId="{1098564F-DB75-43EF-A66D-DA9212E065DF}" destId="{E7477816-291C-4773-908B-92F40BA8EA82}" srcOrd="1" destOrd="0" parTransId="{37D77229-FB97-4421-8952-DE402DF482F3}" sibTransId="{8DC6287A-0EAC-4B20-B0D9-7BF2DAB58345}"/>
    <dgm:cxn modelId="{1C804913-3BAA-4B2A-920D-6A5A3FAA82D0}" type="presOf" srcId="{48964BE7-5703-4974-A5E6-94584FD66ACE}" destId="{18E8B4AE-86C0-4F8A-A5C3-925816CD9F47}" srcOrd="0" destOrd="0" presId="urn:microsoft.com/office/officeart/2005/8/layout/radial5"/>
    <dgm:cxn modelId="{28807EB3-C108-466F-96D0-11CD479EA960}" type="presOf" srcId="{8F4EE1D1-2716-41F5-A831-D6443CCFD4DF}" destId="{8AFAC8E6-C571-46E7-AE7B-C41D45130CF0}" srcOrd="0" destOrd="0" presId="urn:microsoft.com/office/officeart/2005/8/layout/radial5"/>
    <dgm:cxn modelId="{B6E0BD46-2FC2-4DE3-9689-40A623D2866F}" srcId="{46BA5470-22EA-473A-A6B7-8E8F3756CD00}" destId="{8F4EE1D1-2716-41F5-A831-D6443CCFD4DF}" srcOrd="1" destOrd="0" parTransId="{2DD19CB5-ED40-4673-A483-0552A5F36498}" sibTransId="{54D2F2B0-4C5A-49A4-B33B-B7091DC6C3AB}"/>
    <dgm:cxn modelId="{D5431F48-C659-4B0D-A330-58DC8694D5EE}" type="presOf" srcId="{D4AF54B5-7405-43BA-BC94-33D461D3637A}" destId="{3A7A3877-F970-4389-BAF7-E43860E9755D}" srcOrd="0" destOrd="0" presId="urn:microsoft.com/office/officeart/2005/8/layout/radial5"/>
    <dgm:cxn modelId="{0376B95B-0E62-4F23-AB07-16C6D2D61DA2}" type="presOf" srcId="{2DD19CB5-ED40-4673-A483-0552A5F36498}" destId="{C8FAF923-9556-414B-9D62-DAC297FED649}" srcOrd="0" destOrd="0" presId="urn:microsoft.com/office/officeart/2005/8/layout/radial5"/>
    <dgm:cxn modelId="{77532135-EAE5-4BDD-9C2C-6E7F09694102}" type="presParOf" srcId="{7BEC7C52-5D8D-4A96-BB14-EF176C03C492}" destId="{12018FF4-330E-482A-BB2F-75D9F40E5C67}" srcOrd="0" destOrd="0" presId="urn:microsoft.com/office/officeart/2005/8/layout/radial5"/>
    <dgm:cxn modelId="{96A3DA43-9AD8-4551-92D1-0AE9A5395CFC}" type="presParOf" srcId="{7BEC7C52-5D8D-4A96-BB14-EF176C03C492}" destId="{3A7A3877-F970-4389-BAF7-E43860E9755D}" srcOrd="1" destOrd="0" presId="urn:microsoft.com/office/officeart/2005/8/layout/radial5"/>
    <dgm:cxn modelId="{1EEF56A8-1AA8-44C3-B65E-A5EA787AE772}" type="presParOf" srcId="{3A7A3877-F970-4389-BAF7-E43860E9755D}" destId="{5E89BC02-0F4D-41BA-84CE-0033B6E771CC}" srcOrd="0" destOrd="0" presId="urn:microsoft.com/office/officeart/2005/8/layout/radial5"/>
    <dgm:cxn modelId="{F03215FD-F725-4256-8C9B-ED967B900CCC}" type="presParOf" srcId="{7BEC7C52-5D8D-4A96-BB14-EF176C03C492}" destId="{F9F23FEC-9AC3-4803-8C4B-778987C7A960}" srcOrd="2" destOrd="0" presId="urn:microsoft.com/office/officeart/2005/8/layout/radial5"/>
    <dgm:cxn modelId="{F59C0DDE-3AD0-4715-B476-2B84F9C2526C}" type="presParOf" srcId="{7BEC7C52-5D8D-4A96-BB14-EF176C03C492}" destId="{C8FAF923-9556-414B-9D62-DAC297FED649}" srcOrd="3" destOrd="0" presId="urn:microsoft.com/office/officeart/2005/8/layout/radial5"/>
    <dgm:cxn modelId="{FC10D261-ADFA-4A83-8458-51126F04CA77}" type="presParOf" srcId="{C8FAF923-9556-414B-9D62-DAC297FED649}" destId="{F6F67226-2FAB-4E7D-B70E-0F025D03899E}" srcOrd="0" destOrd="0" presId="urn:microsoft.com/office/officeart/2005/8/layout/radial5"/>
    <dgm:cxn modelId="{9546EFBF-CB9D-4220-848D-9CA20138EC46}" type="presParOf" srcId="{7BEC7C52-5D8D-4A96-BB14-EF176C03C492}" destId="{8AFAC8E6-C571-46E7-AE7B-C41D45130CF0}" srcOrd="4" destOrd="0" presId="urn:microsoft.com/office/officeart/2005/8/layout/radial5"/>
    <dgm:cxn modelId="{EDA9FF0C-81A6-4C8A-AF50-48BA4CAC1DC6}" type="presParOf" srcId="{7BEC7C52-5D8D-4A96-BB14-EF176C03C492}" destId="{18E8B4AE-86C0-4F8A-A5C3-925816CD9F47}" srcOrd="5" destOrd="0" presId="urn:microsoft.com/office/officeart/2005/8/layout/radial5"/>
    <dgm:cxn modelId="{24D4BF8B-B34E-4BFF-87FF-8C1EDDCD2B34}" type="presParOf" srcId="{18E8B4AE-86C0-4F8A-A5C3-925816CD9F47}" destId="{0983116A-C351-4444-8DCD-D3BBAA59FB84}" srcOrd="0" destOrd="0" presId="urn:microsoft.com/office/officeart/2005/8/layout/radial5"/>
    <dgm:cxn modelId="{CD1A920A-0BEB-4F4C-8339-006E3514C5B9}" type="presParOf" srcId="{7BEC7C52-5D8D-4A96-BB14-EF176C03C492}" destId="{C21444D7-0B30-49AB-9DE9-654DB8A30B14}" srcOrd="6" destOrd="0" presId="urn:microsoft.com/office/officeart/2005/8/layout/radial5"/>
    <dgm:cxn modelId="{089AC3B2-D7F5-4F06-AE66-553B8F2B5600}" type="presParOf" srcId="{7BEC7C52-5D8D-4A96-BB14-EF176C03C492}" destId="{5E4C2860-1AB8-4878-8F2C-49DCABBCF048}" srcOrd="7" destOrd="0" presId="urn:microsoft.com/office/officeart/2005/8/layout/radial5"/>
    <dgm:cxn modelId="{CCFB39C0-497B-4ECF-BED1-874F68B59938}" type="presParOf" srcId="{5E4C2860-1AB8-4878-8F2C-49DCABBCF048}" destId="{DBE711F3-AA30-467E-A5C6-4E01D6338D81}" srcOrd="0" destOrd="0" presId="urn:microsoft.com/office/officeart/2005/8/layout/radial5"/>
    <dgm:cxn modelId="{AB817CBD-B8B8-4D87-8E98-AF683D66D51B}" type="presParOf" srcId="{7BEC7C52-5D8D-4A96-BB14-EF176C03C492}" destId="{00C5D6C9-3438-48B4-90F5-040C9E0231D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18FF4-330E-482A-BB2F-75D9F40E5C67}">
      <dsp:nvSpPr>
        <dsp:cNvPr id="0" name=""/>
        <dsp:cNvSpPr/>
      </dsp:nvSpPr>
      <dsp:spPr>
        <a:xfrm>
          <a:off x="2804322" y="2171203"/>
          <a:ext cx="2168219" cy="22549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smtClean="0"/>
            <a:t>Pretila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err="1" smtClean="0"/>
            <a:t>neđeja</a:t>
          </a:r>
          <a:endParaRPr lang="hr-HR" sz="3900" kern="1200" dirty="0"/>
        </a:p>
      </dsp:txBody>
      <dsp:txXfrm>
        <a:off x="3121850" y="2501432"/>
        <a:ext cx="1533163" cy="1594486"/>
      </dsp:txXfrm>
    </dsp:sp>
    <dsp:sp modelId="{3A7A3877-F970-4389-BAF7-E43860E9755D}">
      <dsp:nvSpPr>
        <dsp:cNvPr id="0" name=""/>
        <dsp:cNvSpPr/>
      </dsp:nvSpPr>
      <dsp:spPr>
        <a:xfrm rot="16086624">
          <a:off x="3727869" y="1664324"/>
          <a:ext cx="232728" cy="5893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500" kern="1200"/>
        </a:p>
      </dsp:txBody>
      <dsp:txXfrm rot="10800000">
        <a:off x="3763929" y="1817090"/>
        <a:ext cx="162910" cy="353626"/>
      </dsp:txXfrm>
    </dsp:sp>
    <dsp:sp modelId="{F9F23FEC-9AC3-4803-8C4B-778987C7A960}">
      <dsp:nvSpPr>
        <dsp:cNvPr id="0" name=""/>
        <dsp:cNvSpPr/>
      </dsp:nvSpPr>
      <dsp:spPr>
        <a:xfrm>
          <a:off x="2941464" y="0"/>
          <a:ext cx="1733466" cy="17334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Mali maškari</a:t>
          </a:r>
          <a:endParaRPr lang="hr-HR" sz="2700" kern="1200" dirty="0"/>
        </a:p>
      </dsp:txBody>
      <dsp:txXfrm>
        <a:off x="3195324" y="253860"/>
        <a:ext cx="1225746" cy="1225746"/>
      </dsp:txXfrm>
    </dsp:sp>
    <dsp:sp modelId="{C8FAF923-9556-414B-9D62-DAC297FED649}">
      <dsp:nvSpPr>
        <dsp:cNvPr id="0" name=""/>
        <dsp:cNvSpPr/>
      </dsp:nvSpPr>
      <dsp:spPr>
        <a:xfrm rot="185517">
          <a:off x="5141502" y="3082798"/>
          <a:ext cx="411878" cy="5893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500" kern="1200"/>
        </a:p>
      </dsp:txBody>
      <dsp:txXfrm>
        <a:off x="5141592" y="3197342"/>
        <a:ext cx="288315" cy="353626"/>
      </dsp:txXfrm>
    </dsp:sp>
    <dsp:sp modelId="{8AFAC8E6-C571-46E7-AE7B-C41D45130CF0}">
      <dsp:nvSpPr>
        <dsp:cNvPr id="0" name=""/>
        <dsp:cNvSpPr/>
      </dsp:nvSpPr>
      <dsp:spPr>
        <a:xfrm>
          <a:off x="5745818" y="2579092"/>
          <a:ext cx="1733466" cy="1733466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Balo u salu za djecu</a:t>
          </a:r>
          <a:endParaRPr lang="hr-HR" sz="2700" kern="1200" dirty="0"/>
        </a:p>
      </dsp:txBody>
      <dsp:txXfrm>
        <a:off x="5999678" y="2832952"/>
        <a:ext cx="1225746" cy="1225746"/>
      </dsp:txXfrm>
    </dsp:sp>
    <dsp:sp modelId="{18E8B4AE-86C0-4F8A-A5C3-925816CD9F47}">
      <dsp:nvSpPr>
        <dsp:cNvPr id="0" name=""/>
        <dsp:cNvSpPr/>
      </dsp:nvSpPr>
      <dsp:spPr>
        <a:xfrm rot="5299159">
          <a:off x="3811452" y="4343672"/>
          <a:ext cx="232576" cy="5893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500" kern="1200"/>
        </a:p>
      </dsp:txBody>
      <dsp:txXfrm>
        <a:off x="3845315" y="4426677"/>
        <a:ext cx="162803" cy="353626"/>
      </dsp:txXfrm>
    </dsp:sp>
    <dsp:sp modelId="{C21444D7-0B30-49AB-9DE9-654DB8A30B14}">
      <dsp:nvSpPr>
        <dsp:cNvPr id="0" name=""/>
        <dsp:cNvSpPr/>
      </dsp:nvSpPr>
      <dsp:spPr>
        <a:xfrm>
          <a:off x="3093056" y="4863885"/>
          <a:ext cx="1733466" cy="1733466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Povorka kroz selo</a:t>
          </a:r>
          <a:endParaRPr lang="hr-HR" sz="2700" kern="1200" dirty="0"/>
        </a:p>
      </dsp:txBody>
      <dsp:txXfrm>
        <a:off x="3346916" y="5117745"/>
        <a:ext cx="1225746" cy="1225746"/>
      </dsp:txXfrm>
    </dsp:sp>
    <dsp:sp modelId="{5E4C2860-1AB8-4878-8F2C-49DCABBCF048}">
      <dsp:nvSpPr>
        <dsp:cNvPr id="0" name=""/>
        <dsp:cNvSpPr/>
      </dsp:nvSpPr>
      <dsp:spPr>
        <a:xfrm rot="10805427">
          <a:off x="2160871" y="3001618"/>
          <a:ext cx="454706" cy="5893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500" kern="1200"/>
        </a:p>
      </dsp:txBody>
      <dsp:txXfrm rot="10800000">
        <a:off x="2297283" y="3119602"/>
        <a:ext cx="318294" cy="353626"/>
      </dsp:txXfrm>
    </dsp:sp>
    <dsp:sp modelId="{00C5D6C9-3438-48B4-90F5-040C9E0231D6}">
      <dsp:nvSpPr>
        <dsp:cNvPr id="0" name=""/>
        <dsp:cNvSpPr/>
      </dsp:nvSpPr>
      <dsp:spPr>
        <a:xfrm>
          <a:off x="212923" y="2427508"/>
          <a:ext cx="1733466" cy="173346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Balo pod liru na luku</a:t>
          </a:r>
          <a:endParaRPr lang="hr-HR" sz="2700" kern="1200" dirty="0"/>
        </a:p>
      </dsp:txBody>
      <dsp:txXfrm>
        <a:off x="466783" y="2681368"/>
        <a:ext cx="1225746" cy="1225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7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90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4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061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28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90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39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147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0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78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966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4C95-64D4-4F28-BCDE-42C3957AE106}" type="datetimeFigureOut">
              <a:rPr lang="hr-HR" smtClean="0"/>
              <a:t>19.3.2015.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B3C6-EB5F-45B1-9DCA-38A4267CDA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5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Lastovski </a:t>
            </a:r>
            <a:r>
              <a:rPr lang="hr-HR" dirty="0" err="1" smtClean="0"/>
              <a:t>poklad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Ivan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Š., 7. </a:t>
            </a:r>
            <a:r>
              <a:rPr lang="hr-HR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razred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91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/>
        </p:nvGrpSpPr>
        <p:grpSpPr>
          <a:xfrm>
            <a:off x="433408" y="164924"/>
            <a:ext cx="970240" cy="2555332"/>
            <a:chOff x="2591778" y="908720"/>
            <a:chExt cx="1390957" cy="4659504"/>
          </a:xfrm>
        </p:grpSpPr>
        <p:grpSp>
          <p:nvGrpSpPr>
            <p:cNvPr id="13" name="Grupa 12"/>
            <p:cNvGrpSpPr/>
            <p:nvPr/>
          </p:nvGrpSpPr>
          <p:grpSpPr>
            <a:xfrm>
              <a:off x="2591778" y="908720"/>
              <a:ext cx="1390957" cy="3150502"/>
              <a:chOff x="2591778" y="908720"/>
              <a:chExt cx="1390957" cy="3157110"/>
            </a:xfrm>
          </p:grpSpPr>
          <p:grpSp>
            <p:nvGrpSpPr>
              <p:cNvPr id="7" name="Grupa 6"/>
              <p:cNvGrpSpPr/>
              <p:nvPr/>
            </p:nvGrpSpPr>
            <p:grpSpPr>
              <a:xfrm>
                <a:off x="2591778" y="1196752"/>
                <a:ext cx="1390957" cy="2869078"/>
                <a:chOff x="2591780" y="188640"/>
                <a:chExt cx="1769716" cy="3860272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prstClr val="black"/>
                    <a:schemeClr val="tx1">
                      <a:lumMod val="95000"/>
                      <a:lumOff val="5000"/>
                      <a:tint val="45000"/>
                      <a:satMod val="400000"/>
                    </a:schemeClr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-40000" contrast="4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9322322">
                  <a:off x="3630372" y="2629456"/>
                  <a:ext cx="731124" cy="1419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6" name="Grupa 5"/>
                <p:cNvGrpSpPr/>
                <p:nvPr/>
              </p:nvGrpSpPr>
              <p:grpSpPr>
                <a:xfrm>
                  <a:off x="2591780" y="188640"/>
                  <a:ext cx="1404156" cy="3836737"/>
                  <a:chOff x="2591780" y="404664"/>
                  <a:chExt cx="1332148" cy="3623585"/>
                </a:xfrm>
              </p:grpSpPr>
              <p:sp>
                <p:nvSpPr>
                  <p:cNvPr id="3" name="Pravokutnik 2"/>
                  <p:cNvSpPr/>
                  <p:nvPr/>
                </p:nvSpPr>
                <p:spPr>
                  <a:xfrm rot="1183099">
                    <a:off x="2591780" y="2732104"/>
                    <a:ext cx="360040" cy="1296145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2" name="Pravokutnik 1"/>
                  <p:cNvSpPr/>
                  <p:nvPr/>
                </p:nvSpPr>
                <p:spPr>
                  <a:xfrm>
                    <a:off x="2771800" y="1124744"/>
                    <a:ext cx="1152128" cy="1728192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5" name="Elipsa 4"/>
                  <p:cNvSpPr/>
                  <p:nvPr/>
                </p:nvSpPr>
                <p:spPr>
                  <a:xfrm>
                    <a:off x="2987822" y="404664"/>
                    <a:ext cx="648074" cy="720282"/>
                  </a:xfrm>
                  <a:prstGeom prst="ellipse">
                    <a:avLst/>
                  </a:prstGeom>
                  <a:solidFill>
                    <a:srgbClr val="D6D284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</p:grpSp>
          <p:sp>
            <p:nvSpPr>
              <p:cNvPr id="10" name="Zaobljeni pravokutnik 9"/>
              <p:cNvSpPr/>
              <p:nvPr/>
            </p:nvSpPr>
            <p:spPr>
              <a:xfrm>
                <a:off x="2919886" y="1052736"/>
                <a:ext cx="536905" cy="216024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Zaobljeni pravokutnik 10"/>
              <p:cNvSpPr/>
              <p:nvPr/>
            </p:nvSpPr>
            <p:spPr>
              <a:xfrm>
                <a:off x="3022541" y="908720"/>
                <a:ext cx="325323" cy="144016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18" name="Grupa 17"/>
            <p:cNvGrpSpPr/>
            <p:nvPr/>
          </p:nvGrpSpPr>
          <p:grpSpPr>
            <a:xfrm>
              <a:off x="3038528" y="5095515"/>
              <a:ext cx="408535" cy="472709"/>
              <a:chOff x="3056225" y="4015588"/>
              <a:chExt cx="408535" cy="472709"/>
            </a:xfrm>
          </p:grpSpPr>
          <p:sp>
            <p:nvSpPr>
              <p:cNvPr id="4" name="Elipsa 3"/>
              <p:cNvSpPr/>
              <p:nvPr/>
            </p:nvSpPr>
            <p:spPr>
              <a:xfrm>
                <a:off x="3056225" y="4015588"/>
                <a:ext cx="195626" cy="1850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Elipsa 7"/>
              <p:cNvSpPr/>
              <p:nvPr/>
            </p:nvSpPr>
            <p:spPr>
              <a:xfrm>
                <a:off x="3218167" y="4015588"/>
                <a:ext cx="238624" cy="1850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3068126" y="4137320"/>
                <a:ext cx="234151" cy="17646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Elipsa 11"/>
              <p:cNvSpPr/>
              <p:nvPr/>
            </p:nvSpPr>
            <p:spPr>
              <a:xfrm>
                <a:off x="3271855" y="4211288"/>
                <a:ext cx="192905" cy="2050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3120914" y="4313788"/>
                <a:ext cx="178544" cy="1745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28" name="Ravni poveznik 27"/>
            <p:cNvCxnSpPr/>
            <p:nvPr/>
          </p:nvCxnSpPr>
          <p:spPr>
            <a:xfrm flipH="1">
              <a:off x="3218167" y="3123015"/>
              <a:ext cx="1" cy="20031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kstniOkvir 30"/>
          <p:cNvSpPr txBox="1"/>
          <p:nvPr/>
        </p:nvSpPr>
        <p:spPr>
          <a:xfrm>
            <a:off x="4572000" y="380311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Culjanje</a:t>
            </a:r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poklada</a:t>
            </a: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866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1666 C 0.07274 0.02407 0.07813 0.03125 0.08472 0.03727 C 0.0882 0.04027 0.09931 0.05949 0.10017 0.06111 C 0.10608 0.07129 0.11458 0.07801 0.1217 0.08634 C 0.12431 0.08935 0.12656 0.09259 0.12882 0.09583 C 0.13004 0.09745 0.13108 0.0993 0.13229 0.10069 C 0.13733 0.10648 0.14375 0.11157 0.14896 0.11666 C 0.15608 0.12361 0.14913 0.11967 0.15608 0.12291 C 0.1599 0.12685 0.16406 0.13217 0.16806 0.13564 C 0.1691 0.13657 0.17066 0.13634 0.1717 0.13727 C 0.17761 0.14166 0.18386 0.14768 0.18941 0.15301 C 0.19531 0.15879 0.20278 0.16828 0.20972 0.1706 C 0.21493 0.17731 0.22066 0.18102 0.22761 0.18333 C 0.22882 0.18426 0.22986 0.18564 0.23108 0.18634 C 0.23229 0.18703 0.23368 0.18703 0.23472 0.18796 C 0.24636 0.19676 0.2375 0.19282 0.24549 0.19583 C 0.25243 0.20231 0.26059 0.20671 0.26806 0.2118 C 0.27136 0.21412 0.27431 0.21736 0.27761 0.21967 C 0.28316 0.22338 0.28958 0.22639 0.29549 0.22916 C 0.29688 0.22986 0.29774 0.23148 0.29896 0.2324 C 0.30521 0.2368 0.31267 0.24004 0.31927 0.24352 C 0.32761 0.24768 0.33698 0.24977 0.34549 0.25301 C 0.34948 0.25463 0.35729 0.25787 0.35729 0.25787 C 0.36754 0.26759 0.3783 0.27453 0.38837 0.28472 C 0.39636 0.29282 0.40347 0.2993 0.41215 0.30694 C 0.42274 0.3162 0.41372 0.31157 0.4217 0.31504 C 0.42691 0.32569 0.42066 0.31504 0.42761 0.32129 C 0.43646 0.32939 0.42604 0.32384 0.43472 0.32777 C 0.44636 0.33981 0.45816 0.35162 0.47049 0.3625 C 0.47396 0.36551 0.4783 0.37037 0.48229 0.37222 C 0.48681 0.37453 0.49202 0.37384 0.4967 0.37523 C 0.52448 0.38287 0.49063 0.375 0.5132 0.38009 C 0.52379 0.38495 0.53073 0.39074 0.53941 0.39907 C 0.5408 0.40046 0.54271 0.40115 0.54427 0.40231 C 0.54636 0.4037 0.54827 0.40509 0.55 0.40694 C 0.55799 0.41504 0.56424 0.42106 0.57396 0.42453 C 0.57865 0.4287 0.58281 0.43217 0.58837 0.43402 C 0.59149 0.44097 0.60156 0.45046 0.60729 0.45301 C 0.61111 0.46064 0.60799 0.45602 0.61441 0.46111 C 0.61684 0.46319 0.6217 0.46736 0.6217 0.46736 C 0.62622 0.47708 0.62101 0.46759 0.63004 0.47685 C 0.63958 0.4868 0.64896 0.49861 0.66094 0.50393 C 0.66875 0.5118 0.67604 0.5206 0.68351 0.52916 C 0.68767 0.53379 0.68785 0.53819 0.69306 0.54027 C 0.69688 0.54699 0.69948 0.54722 0.70382 0.55301 C 0.7092 0.56018 0.7132 0.56713 0.71927 0.57361 C 0.72118 0.58102 0.7257 0.58472 0.72882 0.5912 C 0.73629 0.6074 0.74479 0.62361 0.75504 0.63727 C 0.75729 0.64745 0.76892 0.66342 0.77517 0.6706 C 0.78108 0.67731 0.78646 0.68379 0.79306 0.68958 C 0.79653 0.69259 0.80452 0.69537 0.80851 0.69745 C 0.82257 0.70463 0.83542 0.71365 0.85017 0.71805 C 0.8533 0.7243 0.85573 0.72314 0.85972 0.72777 C 0.86146 0.72963 0.86267 0.73217 0.86441 0.73402 C 0.86545 0.73518 0.86684 0.73611 0.86806 0.73727 C 0.86945 0.73865 0.87031 0.74051 0.8717 0.74189 C 0.87396 0.74421 0.87882 0.74838 0.87882 0.74838 C 0.88507 0.76088 0.88264 0.7537 0.88472 0.76574 C 0.88507 0.76782 0.88594 0.77222 0.88594 0.77222 " pathEditMode="relative" ptsTypes="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39633"/>
              </p:ext>
            </p:extLst>
          </p:nvPr>
        </p:nvGraphicFramePr>
        <p:xfrm>
          <a:off x="827584" y="908720"/>
          <a:ext cx="7632848" cy="19607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816424"/>
                <a:gridCol w="3816424"/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VAŽNI DOGAĐAJI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Pretila </a:t>
                      </a:r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neđeja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Mali maškari  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Pretil</a:t>
                      </a:r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 </a:t>
                      </a:r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poneđenik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Izrada poklada Kupljenje jaja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82456"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Pretil</a:t>
                      </a:r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 </a:t>
                      </a:r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utornik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Povorka kroz selo i paljenje poklada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Čista </a:t>
                      </a:r>
                      <a:r>
                        <a:rPr lang="hr-HR" dirty="0" err="1" smtClean="0">
                          <a:solidFill>
                            <a:srgbClr val="003300"/>
                          </a:solidFill>
                        </a:rPr>
                        <a:t>sreda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003300"/>
                          </a:solidFill>
                        </a:rPr>
                        <a:t>Plaćanje sale</a:t>
                      </a:r>
                      <a:endParaRPr lang="hr-HR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683568" y="324433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Običaji Lastovskog poklada počinju na tri kralja ili na svetog Antuna, a završavaju na čistu </a:t>
            </a:r>
            <a:r>
              <a:rPr lang="hr-HR" dirty="0" smtClean="0"/>
              <a:t>srijedu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Poklad</a:t>
            </a:r>
            <a:r>
              <a:rPr lang="hr-HR" dirty="0" smtClean="0"/>
              <a:t> je prvi put </a:t>
            </a:r>
            <a:r>
              <a:rPr lang="hr-HR" dirty="0" err="1" smtClean="0"/>
              <a:t>culjan</a:t>
            </a:r>
            <a:r>
              <a:rPr lang="hr-HR" dirty="0" smtClean="0"/>
              <a:t> 1483.g.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4851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4254331068"/>
              </p:ext>
            </p:extLst>
          </p:nvPr>
        </p:nvGraphicFramePr>
        <p:xfrm>
          <a:off x="971600" y="0"/>
          <a:ext cx="77768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14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76</Words>
  <Application>Microsoft Office PowerPoint</Application>
  <PresentationFormat>Prikaz na zaslonu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Tema sustava Office</vt:lpstr>
      <vt:lpstr>Lastovski poklad  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NASTAVNIK</cp:lastModifiedBy>
  <cp:revision>13</cp:revision>
  <dcterms:created xsi:type="dcterms:W3CDTF">2015-02-09T11:19:04Z</dcterms:created>
  <dcterms:modified xsi:type="dcterms:W3CDTF">2015-03-19T09:34:05Z</dcterms:modified>
</cp:coreProperties>
</file>